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 id="2147483686" r:id="rId20"/>
    <p:sldMasterId id="2147483688" r:id="rId21"/>
    <p:sldMasterId id="2147483690" r:id="rId22"/>
    <p:sldMasterId id="2147483692" r:id="rId23"/>
    <p:sldMasterId id="2147483694" r:id="rId24"/>
    <p:sldMasterId id="2147483696" r:id="rId25"/>
    <p:sldMasterId id="2147483698" r:id="rId26"/>
    <p:sldMasterId id="2147483700" r:id="rId27"/>
  </p:sldMasterIdLst>
  <p:notesMasterIdLst>
    <p:notesMasterId r:id="rId75"/>
  </p:notesMasterIdLst>
  <p:sldIdLst>
    <p:sldId id="256" r:id="rId28"/>
    <p:sldId id="272" r:id="rId29"/>
    <p:sldId id="270" r:id="rId30"/>
    <p:sldId id="269" r:id="rId31"/>
    <p:sldId id="283" r:id="rId32"/>
    <p:sldId id="282" r:id="rId33"/>
    <p:sldId id="280" r:id="rId34"/>
    <p:sldId id="281" r:id="rId35"/>
    <p:sldId id="279" r:id="rId36"/>
    <p:sldId id="276" r:id="rId37"/>
    <p:sldId id="277" r:id="rId38"/>
    <p:sldId id="278" r:id="rId39"/>
    <p:sldId id="273" r:id="rId40"/>
    <p:sldId id="275" r:id="rId41"/>
    <p:sldId id="284" r:id="rId42"/>
    <p:sldId id="306" r:id="rId43"/>
    <p:sldId id="287" r:id="rId44"/>
    <p:sldId id="286" r:id="rId45"/>
    <p:sldId id="268" r:id="rId46"/>
    <p:sldId id="258" r:id="rId47"/>
    <p:sldId id="290" r:id="rId48"/>
    <p:sldId id="288" r:id="rId49"/>
    <p:sldId id="289" r:id="rId50"/>
    <p:sldId id="291" r:id="rId51"/>
    <p:sldId id="294" r:id="rId52"/>
    <p:sldId id="259" r:id="rId53"/>
    <p:sldId id="296" r:id="rId54"/>
    <p:sldId id="293" r:id="rId55"/>
    <p:sldId id="297" r:id="rId56"/>
    <p:sldId id="298" r:id="rId57"/>
    <p:sldId id="299" r:id="rId58"/>
    <p:sldId id="260" r:id="rId59"/>
    <p:sldId id="261" r:id="rId60"/>
    <p:sldId id="292" r:id="rId61"/>
    <p:sldId id="305" r:id="rId62"/>
    <p:sldId id="302" r:id="rId63"/>
    <p:sldId id="303" r:id="rId64"/>
    <p:sldId id="304" r:id="rId65"/>
    <p:sldId id="262" r:id="rId66"/>
    <p:sldId id="263" r:id="rId67"/>
    <p:sldId id="300" r:id="rId68"/>
    <p:sldId id="301" r:id="rId69"/>
    <p:sldId id="264" r:id="rId70"/>
    <p:sldId id="265" r:id="rId71"/>
    <p:sldId id="266" r:id="rId72"/>
    <p:sldId id="267" r:id="rId73"/>
    <p:sldId id="285" r:id="rId74"/>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EF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0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2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01" tIns="45700" rIns="91401" bIns="4570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01" tIns="45700" rIns="91401" bIns="45700" rtlCol="0"/>
          <a:lstStyle>
            <a:lvl1pPr algn="r">
              <a:defRPr sz="1200"/>
            </a:lvl1pPr>
          </a:lstStyle>
          <a:p>
            <a:fld id="{41AFA897-2F5D-4618-9563-CCE256AD0174}" type="datetimeFigureOut">
              <a:rPr lang="es-ES" smtClean="0"/>
              <a:t>30/06/2025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01" tIns="45700" rIns="91401" bIns="4570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01" tIns="45700" rIns="91401" bIns="4570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7"/>
            <a:ext cx="2971800" cy="458787"/>
          </a:xfrm>
          <a:prstGeom prst="rect">
            <a:avLst/>
          </a:prstGeom>
        </p:spPr>
        <p:txBody>
          <a:bodyPr vert="horz" lIns="91401" tIns="45700" rIns="91401" bIns="4570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7"/>
            <a:ext cx="2971800" cy="458787"/>
          </a:xfrm>
          <a:prstGeom prst="rect">
            <a:avLst/>
          </a:prstGeom>
        </p:spPr>
        <p:txBody>
          <a:bodyPr vert="horz" lIns="91401" tIns="45700" rIns="91401" bIns="45700" rtlCol="0" anchor="b"/>
          <a:lstStyle>
            <a:lvl1pPr algn="r">
              <a:defRPr sz="1200"/>
            </a:lvl1pPr>
          </a:lstStyle>
          <a:p>
            <a:fld id="{98708D47-1534-4135-9DCF-133BF217A73A}" type="slidenum">
              <a:rPr lang="es-ES" smtClean="0"/>
              <a:t>‹Nº›</a:t>
            </a:fld>
            <a:endParaRPr lang="es-ES"/>
          </a:p>
        </p:txBody>
      </p:sp>
    </p:spTree>
    <p:extLst>
      <p:ext uri="{BB962C8B-B14F-4D97-AF65-F5344CB8AC3E}">
        <p14:creationId xmlns:p14="http://schemas.microsoft.com/office/powerpoint/2010/main" val="182793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8708D47-1534-4135-9DCF-133BF217A73A}" type="slidenum">
              <a:rPr lang="es-ES" smtClean="0"/>
              <a:t>2</a:t>
            </a:fld>
            <a:endParaRPr lang="es-ES" dirty="0"/>
          </a:p>
        </p:txBody>
      </p:sp>
    </p:spTree>
    <p:extLst>
      <p:ext uri="{BB962C8B-B14F-4D97-AF65-F5344CB8AC3E}">
        <p14:creationId xmlns:p14="http://schemas.microsoft.com/office/powerpoint/2010/main" val="3850214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6" name="Rectángulo 5"/>
          <p:cNvSpPr/>
          <p:nvPr userDrawn="1"/>
        </p:nvSpPr>
        <p:spPr>
          <a:xfrm>
            <a:off x="0" y="0"/>
            <a:ext cx="9144000" cy="5143500"/>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PlaceHolder 1"/>
          <p:cNvSpPr>
            <a:spLocks noGrp="1"/>
          </p:cNvSpPr>
          <p:nvPr>
            <p:ph type="title"/>
          </p:nvPr>
        </p:nvSpPr>
        <p:spPr>
          <a:xfrm>
            <a:off x="986970" y="2571660"/>
            <a:ext cx="4632120" cy="1058400"/>
          </a:xfrm>
          <a:prstGeom prst="rect">
            <a:avLst/>
          </a:prstGeom>
          <a:noFill/>
          <a:ln w="0">
            <a:noFill/>
          </a:ln>
        </p:spPr>
        <p:txBody>
          <a:bodyPr lIns="0" tIns="0" rIns="0" bIns="0" anchor="ctr">
            <a:noAutofit/>
          </a:bodyPr>
          <a:lstStyle/>
          <a:p>
            <a:pPr indent="0">
              <a:buNone/>
            </a:pPr>
            <a:endParaRPr lang="fr-FR" sz="1800" b="0" strike="noStrike" spc="-1" dirty="0">
              <a:solidFill>
                <a:schemeClr val="dk1"/>
              </a:solidFill>
              <a:latin typeface="Arial"/>
            </a:endParaRPr>
          </a:p>
        </p:txBody>
      </p:sp>
      <p:sp>
        <p:nvSpPr>
          <p:cNvPr id="3" name="PlaceHolder 2"/>
          <p:cNvSpPr>
            <a:spLocks noGrp="1"/>
          </p:cNvSpPr>
          <p:nvPr>
            <p:ph type="subTitle"/>
          </p:nvPr>
        </p:nvSpPr>
        <p:spPr>
          <a:xfrm>
            <a:off x="5397480" y="1055160"/>
            <a:ext cx="3033000" cy="303300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OpenSymbol"/>
            </a:endParaRP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
        <p:nvSpPr>
          <p:cNvPr id="9" name="CuadroTexto 8"/>
          <p:cNvSpPr txBox="1"/>
          <p:nvPr userDrawn="1"/>
        </p:nvSpPr>
        <p:spPr>
          <a:xfrm>
            <a:off x="3667328" y="817123"/>
            <a:ext cx="1951762" cy="904673"/>
          </a:xfrm>
          <a:prstGeom prst="rect">
            <a:avLst/>
          </a:prstGeom>
          <a:noFill/>
        </p:spPr>
        <p:txBody>
          <a:bodyPr wrap="square" rtlCol="0">
            <a:spAutoFit/>
          </a:bodyPr>
          <a:lstStyle/>
          <a:p>
            <a:endParaRPr lang="es-E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5">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7">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USTOM_1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USTOM_12_1">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USTOM_4_1">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USTOM_3_1">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USTOM_9">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USTOM_9_1">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276" name="PlaceHolder 1"/>
          <p:cNvSpPr>
            <a:spLocks noGrp="1"/>
          </p:cNvSpPr>
          <p:nvPr>
            <p:ph type="title"/>
          </p:nvPr>
        </p:nvSpPr>
        <p:spPr>
          <a:xfrm>
            <a:off x="713160" y="539640"/>
            <a:ext cx="463212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277" name="PlaceHolder 2"/>
          <p:cNvSpPr>
            <a:spLocks noGrp="1"/>
          </p:cNvSpPr>
          <p:nvPr>
            <p:ph/>
          </p:nvPr>
        </p:nvSpPr>
        <p:spPr>
          <a:xfrm>
            <a:off x="5397480" y="1055160"/>
            <a:ext cx="3033000" cy="303300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286" name="PlaceHolder 1"/>
          <p:cNvSpPr>
            <a:spLocks noGrp="1"/>
          </p:cNvSpPr>
          <p:nvPr>
            <p:ph type="title"/>
          </p:nvPr>
        </p:nvSpPr>
        <p:spPr>
          <a:xfrm>
            <a:off x="713160" y="539640"/>
            <a:ext cx="463212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287" name="PlaceHolder 2"/>
          <p:cNvSpPr>
            <a:spLocks noGrp="1"/>
          </p:cNvSpPr>
          <p:nvPr>
            <p:ph/>
          </p:nvPr>
        </p:nvSpPr>
        <p:spPr>
          <a:xfrm>
            <a:off x="5397480" y="1055160"/>
            <a:ext cx="1479960" cy="303300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
        <p:nvSpPr>
          <p:cNvPr id="288" name="PlaceHolder 3"/>
          <p:cNvSpPr>
            <a:spLocks noGrp="1"/>
          </p:cNvSpPr>
          <p:nvPr>
            <p:ph/>
          </p:nvPr>
        </p:nvSpPr>
        <p:spPr>
          <a:xfrm>
            <a:off x="6951960" y="1055160"/>
            <a:ext cx="1479960" cy="303300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307" name="PlaceHolder 1"/>
          <p:cNvSpPr>
            <a:spLocks noGrp="1"/>
          </p:cNvSpPr>
          <p:nvPr>
            <p:ph type="title"/>
          </p:nvPr>
        </p:nvSpPr>
        <p:spPr>
          <a:xfrm>
            <a:off x="713160" y="539640"/>
            <a:ext cx="463212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simple-light-2">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1_1">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_1_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USTOM_10">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_AND_TWO_COLUMNS_1">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ITLE_AND_TWO_COLUMNS_1_1">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6_1">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713160" y="539640"/>
            <a:ext cx="4807080" cy="2003760"/>
          </a:xfrm>
          <a:prstGeom prst="rect">
            <a:avLst/>
          </a:prstGeom>
          <a:noFill/>
          <a:ln w="0">
            <a:noFill/>
          </a:ln>
        </p:spPr>
        <p:txBody>
          <a:bodyPr lIns="91440" tIns="91440" rIns="91440" bIns="91440" anchor="ctr">
            <a:noAutofit/>
          </a:bodyPr>
          <a:lstStyle/>
          <a:p>
            <a:pPr indent="0">
              <a:buNone/>
            </a:pPr>
            <a:r>
              <a:rPr lang="fr-FR" sz="3800" b="0" strike="noStrike" spc="-1">
                <a:solidFill>
                  <a:schemeClr val="dk1"/>
                </a:solidFill>
                <a:latin typeface="Arial"/>
              </a:rPr>
              <a:t>Click to edit the title text format</a:t>
            </a:r>
          </a:p>
        </p:txBody>
      </p:sp>
      <p:sp>
        <p:nvSpPr>
          <p:cNvPr id="3" name="PlaceHolder 2"/>
          <p:cNvSpPr>
            <a:spLocks noGrp="1"/>
          </p:cNvSpPr>
          <p:nvPr>
            <p:ph type="body"/>
          </p:nvPr>
        </p:nvSpPr>
        <p:spPr>
          <a:xfrm>
            <a:off x="5654880" y="1312560"/>
            <a:ext cx="2851920" cy="2851920"/>
          </a:xfrm>
          <a:prstGeom prst="rect">
            <a:avLst/>
          </a:prstGeom>
          <a:noFill/>
          <a:ln w="76320">
            <a:solidFill>
              <a:schemeClr val="lt1"/>
            </a:solidFill>
            <a:round/>
          </a:ln>
        </p:spPr>
        <p:txBody>
          <a:bodyPr lIns="90000" tIns="45000" rIns="90000" bIns="45000" anchor="t">
            <a:normAutofit fontScale="31111" lnSpcReduction="1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124" name="Google Shape;305;p19"/>
          <p:cNvGrpSpPr/>
          <p:nvPr/>
        </p:nvGrpSpPr>
        <p:grpSpPr>
          <a:xfrm>
            <a:off x="7527600" y="-437040"/>
            <a:ext cx="2303280" cy="2075400"/>
            <a:chOff x="7527600" y="-437040"/>
            <a:chExt cx="2303280" cy="2075400"/>
          </a:xfrm>
        </p:grpSpPr>
        <p:sp>
          <p:nvSpPr>
            <p:cNvPr id="125" name="Google Shape;306;p19"/>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126" name="Google Shape;307;p19"/>
            <p:cNvGrpSpPr/>
            <p:nvPr/>
          </p:nvGrpSpPr>
          <p:grpSpPr>
            <a:xfrm>
              <a:off x="7527600" y="-190440"/>
              <a:ext cx="2303280" cy="1828800"/>
              <a:chOff x="7527600" y="-190440"/>
              <a:chExt cx="2303280" cy="1828800"/>
            </a:xfrm>
          </p:grpSpPr>
          <p:sp>
            <p:nvSpPr>
              <p:cNvPr id="127" name="Google Shape;308;p19"/>
              <p:cNvSpPr/>
              <p:nvPr/>
            </p:nvSpPr>
            <p:spPr>
              <a:xfrm rot="2699400" flipH="1">
                <a:off x="8755560" y="66600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 name="Google Shape;309;p19"/>
              <p:cNvSpPr/>
              <p:nvPr/>
            </p:nvSpPr>
            <p:spPr>
              <a:xfrm>
                <a:off x="7979760" y="3290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 name="Google Shape;310;p19"/>
              <p:cNvSpPr/>
              <p:nvPr/>
            </p:nvSpPr>
            <p:spPr>
              <a:xfrm rot="2699400" flipH="1">
                <a:off x="7437960" y="1681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30" name="Google Shape;311;p19"/>
            <p:cNvSpPr/>
            <p:nvPr/>
          </p:nvSpPr>
          <p:spPr>
            <a:xfrm rot="2700000">
              <a:off x="7775640" y="-18324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31" name="Google Shape;312;p19"/>
          <p:cNvGrpSpPr/>
          <p:nvPr/>
        </p:nvGrpSpPr>
        <p:grpSpPr>
          <a:xfrm>
            <a:off x="3505680" y="4514760"/>
            <a:ext cx="1309320" cy="257400"/>
            <a:chOff x="3505680" y="4514760"/>
            <a:chExt cx="1309320" cy="257400"/>
          </a:xfrm>
        </p:grpSpPr>
        <p:sp>
          <p:nvSpPr>
            <p:cNvPr id="132" name="Google Shape;313;p19"/>
            <p:cNvSpPr/>
            <p:nvPr/>
          </p:nvSpPr>
          <p:spPr>
            <a:xfrm>
              <a:off x="392508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3" name="Google Shape;314;p19"/>
            <p:cNvSpPr/>
            <p:nvPr/>
          </p:nvSpPr>
          <p:spPr>
            <a:xfrm>
              <a:off x="412920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4" name="Google Shape;315;p19"/>
            <p:cNvSpPr/>
            <p:nvPr/>
          </p:nvSpPr>
          <p:spPr>
            <a:xfrm>
              <a:off x="433332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5" name="Google Shape;316;p19"/>
            <p:cNvSpPr/>
            <p:nvPr/>
          </p:nvSpPr>
          <p:spPr>
            <a:xfrm>
              <a:off x="453744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6" name="Google Shape;317;p19"/>
            <p:cNvSpPr/>
            <p:nvPr/>
          </p:nvSpPr>
          <p:spPr>
            <a:xfrm>
              <a:off x="474156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7" name="Google Shape;318;p19"/>
            <p:cNvSpPr/>
            <p:nvPr/>
          </p:nvSpPr>
          <p:spPr>
            <a:xfrm>
              <a:off x="350568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8" name="Google Shape;319;p19"/>
            <p:cNvSpPr/>
            <p:nvPr/>
          </p:nvSpPr>
          <p:spPr>
            <a:xfrm>
              <a:off x="370980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9" name="Google Shape;320;p19"/>
            <p:cNvSpPr/>
            <p:nvPr/>
          </p:nvSpPr>
          <p:spPr>
            <a:xfrm>
              <a:off x="391392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0" name="Google Shape;321;p19"/>
            <p:cNvSpPr/>
            <p:nvPr/>
          </p:nvSpPr>
          <p:spPr>
            <a:xfrm>
              <a:off x="411804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1" name="Google Shape;322;p19"/>
            <p:cNvSpPr/>
            <p:nvPr/>
          </p:nvSpPr>
          <p:spPr>
            <a:xfrm>
              <a:off x="432216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pic>
        <p:nvPicPr>
          <p:cNvPr id="21" name="Imagen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143" name="Google Shape;337;p20"/>
          <p:cNvGrpSpPr/>
          <p:nvPr/>
        </p:nvGrpSpPr>
        <p:grpSpPr>
          <a:xfrm>
            <a:off x="7656480" y="-721440"/>
            <a:ext cx="1980000" cy="2320200"/>
            <a:chOff x="7656480" y="-721440"/>
            <a:chExt cx="1980000" cy="2320200"/>
          </a:xfrm>
        </p:grpSpPr>
        <p:sp>
          <p:nvSpPr>
            <p:cNvPr id="144" name="Google Shape;338;p20"/>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145" name="Google Shape;339;p20"/>
            <p:cNvGrpSpPr/>
            <p:nvPr/>
          </p:nvGrpSpPr>
          <p:grpSpPr>
            <a:xfrm>
              <a:off x="7776000" y="-721440"/>
              <a:ext cx="1860480" cy="2320200"/>
              <a:chOff x="7776000" y="-721440"/>
              <a:chExt cx="1860480" cy="2320200"/>
            </a:xfrm>
          </p:grpSpPr>
          <p:sp>
            <p:nvSpPr>
              <p:cNvPr id="146" name="Google Shape;340;p20"/>
              <p:cNvSpPr/>
              <p:nvPr/>
            </p:nvSpPr>
            <p:spPr>
              <a:xfrm rot="2699400" flipH="1">
                <a:off x="8561160" y="90792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 name="Google Shape;341;p20"/>
              <p:cNvSpPr/>
              <p:nvPr/>
            </p:nvSpPr>
            <p:spPr>
              <a:xfrm>
                <a:off x="7776000" y="2894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 name="Google Shape;342;p20"/>
              <p:cNvSpPr/>
              <p:nvPr/>
            </p:nvSpPr>
            <p:spPr>
              <a:xfrm rot="2699400" flipH="1">
                <a:off x="7753680" y="-3625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49" name="Google Shape;343;p20"/>
            <p:cNvSpPr/>
            <p:nvPr/>
          </p:nvSpPr>
          <p:spPr>
            <a:xfrm rot="2700000">
              <a:off x="7588800" y="-17172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733680" y="1967760"/>
            <a:ext cx="4410720" cy="1366560"/>
          </a:xfrm>
          <a:prstGeom prst="rect">
            <a:avLst/>
          </a:prstGeom>
          <a:noFill/>
          <a:ln w="0">
            <a:noFill/>
          </a:ln>
        </p:spPr>
        <p:txBody>
          <a:bodyPr lIns="91440" tIns="91440" rIns="91440" bIns="91440" anchor="b">
            <a:noAutofit/>
          </a:bodyPr>
          <a:lstStyle/>
          <a:p>
            <a:pPr indent="0">
              <a:buNone/>
            </a:pPr>
            <a:r>
              <a:rPr lang="fr-FR" sz="3200" b="0" strike="noStrike" spc="-1">
                <a:solidFill>
                  <a:schemeClr val="dk1"/>
                </a:solidFill>
                <a:latin typeface="Arial"/>
              </a:rPr>
              <a:t>Click to edit the title text format</a:t>
            </a:r>
          </a:p>
        </p:txBody>
      </p:sp>
      <p:sp>
        <p:nvSpPr>
          <p:cNvPr id="151" name="PlaceHolder 2"/>
          <p:cNvSpPr>
            <a:spLocks noGrp="1"/>
          </p:cNvSpPr>
          <p:nvPr>
            <p:ph type="title"/>
          </p:nvPr>
        </p:nvSpPr>
        <p:spPr>
          <a:xfrm>
            <a:off x="789480" y="539640"/>
            <a:ext cx="1046520" cy="1334880"/>
          </a:xfrm>
          <a:prstGeom prst="rect">
            <a:avLst/>
          </a:prstGeom>
          <a:solidFill>
            <a:schemeClr val="lt2"/>
          </a:solidFill>
          <a:ln w="0">
            <a:noFill/>
          </a:ln>
        </p:spPr>
        <p:txBody>
          <a:bodyPr lIns="91440" tIns="91440" rIns="91440" bIns="91440" anchor="ctr">
            <a:noAutofit/>
          </a:bodyPr>
          <a:lstStyle/>
          <a:p>
            <a:pPr indent="0" algn="ctr">
              <a:lnSpc>
                <a:spcPct val="100000"/>
              </a:lnSpc>
              <a:buNone/>
            </a:pPr>
            <a:r>
              <a:rPr lang="fr-FR" sz="4500" b="0" strike="noStrike" spc="-1">
                <a:solidFill>
                  <a:schemeClr val="dk1"/>
                </a:solidFill>
                <a:latin typeface="Archivo Black"/>
                <a:ea typeface="Archivo Black"/>
              </a:rPr>
              <a:t>xx%</a:t>
            </a:r>
            <a:endParaRPr lang="fr-FR" sz="4500" b="0" strike="noStrike" spc="-1">
              <a:solidFill>
                <a:schemeClr val="dk1"/>
              </a:solidFill>
              <a:latin typeface="Arial"/>
            </a:endParaRPr>
          </a:p>
        </p:txBody>
      </p:sp>
      <p:sp>
        <p:nvSpPr>
          <p:cNvPr id="152" name="PlaceHolder 3"/>
          <p:cNvSpPr>
            <a:spLocks noGrp="1"/>
          </p:cNvSpPr>
          <p:nvPr>
            <p:ph type="body"/>
          </p:nvPr>
        </p:nvSpPr>
        <p:spPr>
          <a:xfrm>
            <a:off x="5397480" y="1055160"/>
            <a:ext cx="3033000" cy="3033000"/>
          </a:xfrm>
          <a:prstGeom prst="rect">
            <a:avLst/>
          </a:prstGeom>
          <a:noFill/>
          <a:ln w="38160">
            <a:solidFill>
              <a:schemeClr val="lt1"/>
            </a:solidFill>
            <a:round/>
          </a:ln>
        </p:spPr>
        <p:txBody>
          <a:bodyPr lIns="90000" tIns="45000" rIns="90000" bIns="45000" anchor="t">
            <a:normAutofit fontScale="50000"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grpSp>
        <p:nvGrpSpPr>
          <p:cNvPr id="153" name="Google Shape;17;p3"/>
          <p:cNvGrpSpPr/>
          <p:nvPr/>
        </p:nvGrpSpPr>
        <p:grpSpPr>
          <a:xfrm>
            <a:off x="3660480" y="399960"/>
            <a:ext cx="1309320" cy="257400"/>
            <a:chOff x="3660480" y="399960"/>
            <a:chExt cx="1309320" cy="257400"/>
          </a:xfrm>
        </p:grpSpPr>
        <p:sp>
          <p:nvSpPr>
            <p:cNvPr id="154" name="Google Shape;18;p3"/>
            <p:cNvSpPr/>
            <p:nvPr/>
          </p:nvSpPr>
          <p:spPr>
            <a:xfrm>
              <a:off x="407988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5" name="Google Shape;19;p3"/>
            <p:cNvSpPr/>
            <p:nvPr/>
          </p:nvSpPr>
          <p:spPr>
            <a:xfrm>
              <a:off x="428400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6" name="Google Shape;20;p3"/>
            <p:cNvSpPr/>
            <p:nvPr/>
          </p:nvSpPr>
          <p:spPr>
            <a:xfrm>
              <a:off x="448812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7" name="Google Shape;21;p3"/>
            <p:cNvSpPr/>
            <p:nvPr/>
          </p:nvSpPr>
          <p:spPr>
            <a:xfrm>
              <a:off x="469224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8" name="Google Shape;22;p3"/>
            <p:cNvSpPr/>
            <p:nvPr/>
          </p:nvSpPr>
          <p:spPr>
            <a:xfrm>
              <a:off x="489636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9" name="Google Shape;23;p3"/>
            <p:cNvSpPr/>
            <p:nvPr/>
          </p:nvSpPr>
          <p:spPr>
            <a:xfrm>
              <a:off x="366048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0" name="Google Shape;24;p3"/>
            <p:cNvSpPr/>
            <p:nvPr/>
          </p:nvSpPr>
          <p:spPr>
            <a:xfrm>
              <a:off x="386424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1" name="Google Shape;25;p3"/>
            <p:cNvSpPr/>
            <p:nvPr/>
          </p:nvSpPr>
          <p:spPr>
            <a:xfrm>
              <a:off x="406836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2" name="Google Shape;26;p3"/>
            <p:cNvSpPr/>
            <p:nvPr/>
          </p:nvSpPr>
          <p:spPr>
            <a:xfrm>
              <a:off x="427248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3" name="Google Shape;27;p3"/>
            <p:cNvSpPr/>
            <p:nvPr/>
          </p:nvSpPr>
          <p:spPr>
            <a:xfrm>
              <a:off x="447660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165" name="Google Shape;346;p21"/>
          <p:cNvGrpSpPr/>
          <p:nvPr/>
        </p:nvGrpSpPr>
        <p:grpSpPr>
          <a:xfrm>
            <a:off x="7267320" y="-374400"/>
            <a:ext cx="2455920" cy="5138280"/>
            <a:chOff x="7267320" y="-374400"/>
            <a:chExt cx="2455920" cy="5138280"/>
          </a:xfrm>
        </p:grpSpPr>
        <p:grpSp>
          <p:nvGrpSpPr>
            <p:cNvPr id="166" name="Google Shape;347;p21"/>
            <p:cNvGrpSpPr/>
            <p:nvPr/>
          </p:nvGrpSpPr>
          <p:grpSpPr>
            <a:xfrm>
              <a:off x="7432920" y="4506480"/>
              <a:ext cx="1309320" cy="257400"/>
              <a:chOff x="7432920" y="4506480"/>
              <a:chExt cx="1309320" cy="257400"/>
            </a:xfrm>
          </p:grpSpPr>
          <p:sp>
            <p:nvSpPr>
              <p:cNvPr id="167" name="Google Shape;348;p21"/>
              <p:cNvSpPr/>
              <p:nvPr/>
            </p:nvSpPr>
            <p:spPr>
              <a:xfrm>
                <a:off x="785232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8" name="Google Shape;349;p21"/>
              <p:cNvSpPr/>
              <p:nvPr/>
            </p:nvSpPr>
            <p:spPr>
              <a:xfrm>
                <a:off x="805644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9" name="Google Shape;350;p21"/>
              <p:cNvSpPr/>
              <p:nvPr/>
            </p:nvSpPr>
            <p:spPr>
              <a:xfrm>
                <a:off x="826056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0" name="Google Shape;351;p21"/>
              <p:cNvSpPr/>
              <p:nvPr/>
            </p:nvSpPr>
            <p:spPr>
              <a:xfrm>
                <a:off x="846468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1" name="Google Shape;352;p21"/>
              <p:cNvSpPr/>
              <p:nvPr/>
            </p:nvSpPr>
            <p:spPr>
              <a:xfrm>
                <a:off x="866880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2" name="Google Shape;353;p21"/>
              <p:cNvSpPr/>
              <p:nvPr/>
            </p:nvSpPr>
            <p:spPr>
              <a:xfrm>
                <a:off x="743292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3" name="Google Shape;354;p21"/>
              <p:cNvSpPr/>
              <p:nvPr/>
            </p:nvSpPr>
            <p:spPr>
              <a:xfrm>
                <a:off x="763704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4" name="Google Shape;355;p21"/>
              <p:cNvSpPr/>
              <p:nvPr/>
            </p:nvSpPr>
            <p:spPr>
              <a:xfrm>
                <a:off x="784116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5" name="Google Shape;356;p21"/>
              <p:cNvSpPr/>
              <p:nvPr/>
            </p:nvSpPr>
            <p:spPr>
              <a:xfrm>
                <a:off x="804528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6" name="Google Shape;357;p21"/>
              <p:cNvSpPr/>
              <p:nvPr/>
            </p:nvSpPr>
            <p:spPr>
              <a:xfrm>
                <a:off x="824940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177" name="Google Shape;358;p21"/>
            <p:cNvGrpSpPr/>
            <p:nvPr/>
          </p:nvGrpSpPr>
          <p:grpSpPr>
            <a:xfrm>
              <a:off x="7267320" y="-374400"/>
              <a:ext cx="2455920" cy="1917000"/>
              <a:chOff x="7267320" y="-374400"/>
              <a:chExt cx="2455920" cy="1917000"/>
            </a:xfrm>
          </p:grpSpPr>
          <p:sp>
            <p:nvSpPr>
              <p:cNvPr id="178" name="Google Shape;359;p21"/>
              <p:cNvSpPr/>
              <p:nvPr/>
            </p:nvSpPr>
            <p:spPr>
              <a:xfrm rot="16200000" flipH="1">
                <a:off x="7653240" y="-828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9" name="Google Shape;360;p21"/>
              <p:cNvSpPr/>
              <p:nvPr/>
            </p:nvSpPr>
            <p:spPr>
              <a:xfrm rot="2699400" flipH="1">
                <a:off x="8647920" y="63432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 name="Google Shape;361;p21"/>
              <p:cNvSpPr/>
              <p:nvPr/>
            </p:nvSpPr>
            <p:spPr>
              <a:xfrm>
                <a:off x="7719480" y="1454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 name="Google Shape;362;p21"/>
              <p:cNvSpPr/>
              <p:nvPr/>
            </p:nvSpPr>
            <p:spPr>
              <a:xfrm rot="2699400" flipH="1">
                <a:off x="7177680" y="-1548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pic>
        <p:nvPicPr>
          <p:cNvPr id="20" name="Imagen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82" name="PlaceHolder 1"/>
          <p:cNvSpPr>
            <a:spLocks noGrp="1"/>
          </p:cNvSpPr>
          <p:nvPr>
            <p:ph type="title"/>
          </p:nvPr>
        </p:nvSpPr>
        <p:spPr>
          <a:xfrm>
            <a:off x="720000" y="1222920"/>
            <a:ext cx="4275720" cy="1733760"/>
          </a:xfrm>
          <a:prstGeom prst="rect">
            <a:avLst/>
          </a:prstGeom>
          <a:noFill/>
          <a:ln w="0">
            <a:noFill/>
          </a:ln>
        </p:spPr>
        <p:txBody>
          <a:bodyPr lIns="91440" tIns="91440" rIns="91440" bIns="91440" anchor="b">
            <a:noAutofit/>
          </a:bodyPr>
          <a:lstStyle/>
          <a:p>
            <a:pPr indent="0">
              <a:buNone/>
            </a:pPr>
            <a:r>
              <a:rPr lang="fr-FR" sz="3200" b="0" strike="noStrike" spc="-1">
                <a:solidFill>
                  <a:schemeClr val="dk1"/>
                </a:solidFill>
                <a:latin typeface="Arial"/>
              </a:rPr>
              <a:t>Click to edit the title text format</a:t>
            </a:r>
          </a:p>
        </p:txBody>
      </p:sp>
      <p:sp>
        <p:nvSpPr>
          <p:cNvPr id="183" name="PlaceHolder 2"/>
          <p:cNvSpPr>
            <a:spLocks noGrp="1"/>
          </p:cNvSpPr>
          <p:nvPr>
            <p:ph type="body"/>
          </p:nvPr>
        </p:nvSpPr>
        <p:spPr>
          <a:xfrm>
            <a:off x="5397480" y="1055160"/>
            <a:ext cx="3033000" cy="3033000"/>
          </a:xfrm>
          <a:prstGeom prst="rect">
            <a:avLst/>
          </a:prstGeom>
          <a:noFill/>
          <a:ln w="38160">
            <a:solidFill>
              <a:schemeClr val="lt1"/>
            </a:solidFill>
            <a:round/>
          </a:ln>
        </p:spPr>
        <p:txBody>
          <a:bodyPr lIns="90000" tIns="45000" rIns="90000" bIns="45000" anchor="t">
            <a:normAutofit fontScale="50000" lnSpcReduction="20000"/>
          </a:bodyPr>
          <a:lstStyle/>
          <a:p>
            <a:pPr marL="432000" indent="-324000">
              <a:spcBef>
                <a:spcPts val="1417"/>
              </a:spcBef>
              <a:buClr>
                <a:srgbClr val="000000"/>
              </a:buClr>
              <a:buSzPct val="45000"/>
              <a:buFont typeface="Wingdings" charset="2"/>
              <a:buChar char=""/>
            </a:pPr>
            <a:r>
              <a:rPr lang="fr-FR" sz="1800" b="0" strike="noStrike" spc="-1" dirty="0">
                <a:solidFill>
                  <a:srgbClr val="000000"/>
                </a:solidFill>
                <a:latin typeface="Arial"/>
              </a:rPr>
              <a:t>Click to </a:t>
            </a:r>
            <a:r>
              <a:rPr lang="fr-FR" sz="1800" b="0" strike="noStrike" spc="-1" dirty="0" err="1">
                <a:solidFill>
                  <a:srgbClr val="000000"/>
                </a:solidFill>
                <a:latin typeface="Arial"/>
              </a:rPr>
              <a:t>edit</a:t>
            </a:r>
            <a:r>
              <a:rPr lang="fr-FR" sz="1800" b="0" strike="noStrike" spc="-1" dirty="0">
                <a:solidFill>
                  <a:srgbClr val="000000"/>
                </a:solidFill>
                <a:latin typeface="Arial"/>
              </a:rPr>
              <a:t> the </a:t>
            </a:r>
            <a:r>
              <a:rPr lang="fr-FR" sz="1800" b="0" strike="noStrike" spc="-1" dirty="0" err="1">
                <a:solidFill>
                  <a:srgbClr val="000000"/>
                </a:solidFill>
                <a:latin typeface="Arial"/>
              </a:rPr>
              <a:t>outline</a:t>
            </a:r>
            <a:r>
              <a:rPr lang="fr-FR" sz="1800" b="0" strike="noStrike" spc="-1" dirty="0">
                <a:solidFill>
                  <a:srgbClr val="000000"/>
                </a:solidFill>
                <a:latin typeface="Arial"/>
              </a:rPr>
              <a:t> </a:t>
            </a:r>
            <a:r>
              <a:rPr lang="fr-FR" sz="1800" b="0" strike="noStrike" spc="-1" dirty="0" err="1">
                <a:solidFill>
                  <a:srgbClr val="000000"/>
                </a:solidFill>
                <a:latin typeface="Arial"/>
              </a:rPr>
              <a:t>text</a:t>
            </a:r>
            <a:r>
              <a:rPr lang="fr-FR" sz="1800" b="0" strike="noStrike" spc="-1" dirty="0">
                <a:solidFill>
                  <a:srgbClr val="000000"/>
                </a:solidFill>
                <a:latin typeface="Arial"/>
              </a:rPr>
              <a:t> format</a:t>
            </a:r>
          </a:p>
          <a:p>
            <a:pPr marL="864000" lvl="1" indent="-324000">
              <a:spcBef>
                <a:spcPts val="1134"/>
              </a:spcBef>
              <a:buClr>
                <a:srgbClr val="000000"/>
              </a:buClr>
              <a:buSzPct val="75000"/>
              <a:buFont typeface="Symbol" charset="2"/>
              <a:buChar char=""/>
            </a:pPr>
            <a:r>
              <a:rPr lang="fr-FR" sz="1800" b="0" strike="noStrike" spc="-1" dirty="0">
                <a:solidFill>
                  <a:srgbClr val="000000"/>
                </a:solidFill>
                <a:latin typeface="Arial"/>
              </a:rPr>
              <a:t>Second </a:t>
            </a:r>
            <a:r>
              <a:rPr lang="fr-FR" sz="1800" b="0" strike="noStrike" spc="-1" dirty="0" err="1">
                <a:solidFill>
                  <a:srgbClr val="000000"/>
                </a:solidFill>
                <a:latin typeface="Arial"/>
              </a:rPr>
              <a:t>Outline</a:t>
            </a:r>
            <a:r>
              <a:rPr lang="fr-FR" sz="1800" b="0" strike="noStrike" spc="-1" dirty="0">
                <a:solidFill>
                  <a:srgbClr val="000000"/>
                </a:solidFill>
                <a:latin typeface="Arial"/>
              </a:rPr>
              <a:t> </a:t>
            </a:r>
            <a:r>
              <a:rPr lang="fr-FR" sz="1800" b="0" strike="noStrike" spc="-1" dirty="0" err="1">
                <a:solidFill>
                  <a:srgbClr val="000000"/>
                </a:solidFill>
                <a:latin typeface="Arial"/>
              </a:rPr>
              <a:t>Level</a:t>
            </a:r>
            <a:endParaRPr lang="fr-FR" sz="1800" b="0" strike="noStrike" spc="-1" dirty="0">
              <a:solidFill>
                <a:srgbClr val="000000"/>
              </a:solidFill>
              <a:latin typeface="Arial"/>
            </a:endParaRPr>
          </a:p>
          <a:p>
            <a:pPr marL="1296000" lvl="2" indent="-288000">
              <a:spcBef>
                <a:spcPts val="850"/>
              </a:spcBef>
              <a:buClr>
                <a:srgbClr val="000000"/>
              </a:buClr>
              <a:buSzPct val="45000"/>
              <a:buFont typeface="Wingdings" charset="2"/>
              <a:buChar char=""/>
            </a:pPr>
            <a:r>
              <a:rPr lang="fr-FR" sz="1800" b="0" strike="noStrike" spc="-1" dirty="0" err="1">
                <a:solidFill>
                  <a:srgbClr val="000000"/>
                </a:solidFill>
                <a:latin typeface="Arial"/>
              </a:rPr>
              <a:t>Third</a:t>
            </a:r>
            <a:r>
              <a:rPr lang="fr-FR" sz="1800" b="0" strike="noStrike" spc="-1" dirty="0">
                <a:solidFill>
                  <a:srgbClr val="000000"/>
                </a:solidFill>
                <a:latin typeface="Arial"/>
              </a:rPr>
              <a:t> </a:t>
            </a:r>
            <a:r>
              <a:rPr lang="fr-FR" sz="1800" b="0" strike="noStrike" spc="-1" dirty="0" err="1">
                <a:solidFill>
                  <a:srgbClr val="000000"/>
                </a:solidFill>
                <a:latin typeface="Arial"/>
              </a:rPr>
              <a:t>Outline</a:t>
            </a:r>
            <a:r>
              <a:rPr lang="fr-FR" sz="1800" b="0" strike="noStrike" spc="-1" dirty="0">
                <a:solidFill>
                  <a:srgbClr val="000000"/>
                </a:solidFill>
                <a:latin typeface="Arial"/>
              </a:rPr>
              <a:t> </a:t>
            </a:r>
            <a:r>
              <a:rPr lang="fr-FR" sz="1800" b="0" strike="noStrike" spc="-1" dirty="0" err="1">
                <a:solidFill>
                  <a:srgbClr val="000000"/>
                </a:solidFill>
                <a:latin typeface="Arial"/>
              </a:rPr>
              <a:t>Level</a:t>
            </a:r>
            <a:endParaRPr lang="fr-FR" sz="1800" b="0" strike="noStrike" spc="-1" dirty="0">
              <a:solidFill>
                <a:srgbClr val="000000"/>
              </a:solidFill>
              <a:latin typeface="Arial"/>
            </a:endParaRPr>
          </a:p>
          <a:p>
            <a:pPr marL="1728000" lvl="3" indent="-216000">
              <a:spcBef>
                <a:spcPts val="567"/>
              </a:spcBef>
              <a:buClr>
                <a:srgbClr val="000000"/>
              </a:buClr>
              <a:buSzPct val="75000"/>
              <a:buFont typeface="Symbol" charset="2"/>
              <a:buChar char=""/>
            </a:pPr>
            <a:r>
              <a:rPr lang="fr-FR" sz="1800" b="0" strike="noStrike" spc="-1" dirty="0" err="1">
                <a:solidFill>
                  <a:srgbClr val="000000"/>
                </a:solidFill>
                <a:latin typeface="Arial"/>
              </a:rPr>
              <a:t>Fourth</a:t>
            </a:r>
            <a:r>
              <a:rPr lang="fr-FR" sz="1800" b="0" strike="noStrike" spc="-1" dirty="0">
                <a:solidFill>
                  <a:srgbClr val="000000"/>
                </a:solidFill>
                <a:latin typeface="Arial"/>
              </a:rPr>
              <a:t> </a:t>
            </a:r>
            <a:r>
              <a:rPr lang="fr-FR" sz="1800" b="0" strike="noStrike" spc="-1" dirty="0" err="1">
                <a:solidFill>
                  <a:srgbClr val="000000"/>
                </a:solidFill>
                <a:latin typeface="Arial"/>
              </a:rPr>
              <a:t>Outline</a:t>
            </a:r>
            <a:r>
              <a:rPr lang="fr-FR" sz="1800" b="0" strike="noStrike" spc="-1" dirty="0">
                <a:solidFill>
                  <a:srgbClr val="000000"/>
                </a:solidFill>
                <a:latin typeface="Arial"/>
              </a:rPr>
              <a:t> </a:t>
            </a:r>
            <a:r>
              <a:rPr lang="fr-FR" sz="1800" b="0" strike="noStrike" spc="-1" dirty="0" err="1">
                <a:solidFill>
                  <a:srgbClr val="000000"/>
                </a:solidFill>
                <a:latin typeface="Arial"/>
              </a:rPr>
              <a:t>Level</a:t>
            </a:r>
            <a:endParaRPr lang="fr-FR" sz="1800" b="0" strike="noStrike" spc="-1" dirty="0">
              <a:solidFill>
                <a:srgbClr val="000000"/>
              </a:solidFill>
              <a:latin typeface="Arial"/>
            </a:endParaRPr>
          </a:p>
          <a:p>
            <a:pPr marL="2160000" lvl="4" indent="-216000">
              <a:spcBef>
                <a:spcPts val="283"/>
              </a:spcBef>
              <a:buClr>
                <a:srgbClr val="000000"/>
              </a:buClr>
              <a:buSzPct val="45000"/>
              <a:buFont typeface="Wingdings" charset="2"/>
              <a:buChar char=""/>
            </a:pPr>
            <a:r>
              <a:rPr lang="fr-FR" sz="1800" b="0" strike="noStrike" spc="-1" dirty="0" err="1">
                <a:solidFill>
                  <a:srgbClr val="000000"/>
                </a:solidFill>
                <a:latin typeface="Arial"/>
              </a:rPr>
              <a:t>Fifth</a:t>
            </a:r>
            <a:r>
              <a:rPr lang="fr-FR" sz="1800" b="0" strike="noStrike" spc="-1" dirty="0">
                <a:solidFill>
                  <a:srgbClr val="000000"/>
                </a:solidFill>
                <a:latin typeface="Arial"/>
              </a:rPr>
              <a:t> </a:t>
            </a:r>
            <a:r>
              <a:rPr lang="fr-FR" sz="1800" b="0" strike="noStrike" spc="-1" dirty="0" err="1">
                <a:solidFill>
                  <a:srgbClr val="000000"/>
                </a:solidFill>
                <a:latin typeface="Arial"/>
              </a:rPr>
              <a:t>Outline</a:t>
            </a:r>
            <a:r>
              <a:rPr lang="fr-FR" sz="1800" b="0" strike="noStrike" spc="-1" dirty="0">
                <a:solidFill>
                  <a:srgbClr val="000000"/>
                </a:solidFill>
                <a:latin typeface="Arial"/>
              </a:rPr>
              <a:t> </a:t>
            </a:r>
            <a:r>
              <a:rPr lang="fr-FR" sz="1800" b="0" strike="noStrike" spc="-1" dirty="0" err="1">
                <a:solidFill>
                  <a:srgbClr val="000000"/>
                </a:solidFill>
                <a:latin typeface="Arial"/>
              </a:rPr>
              <a:t>Level</a:t>
            </a:r>
            <a:endParaRPr lang="fr-FR" sz="1800" b="0" strike="noStrike" spc="-1" dirty="0">
              <a:solidFill>
                <a:srgbClr val="000000"/>
              </a:solidFill>
              <a:latin typeface="Arial"/>
            </a:endParaRPr>
          </a:p>
          <a:p>
            <a:pPr marL="2592000" lvl="5" indent="-216000">
              <a:spcBef>
                <a:spcPts val="283"/>
              </a:spcBef>
              <a:buClr>
                <a:srgbClr val="000000"/>
              </a:buClr>
              <a:buSzPct val="45000"/>
              <a:buFont typeface="Wingdings" charset="2"/>
              <a:buChar char=""/>
            </a:pPr>
            <a:r>
              <a:rPr lang="fr-FR" sz="1800" b="0" strike="noStrike" spc="-1" dirty="0" err="1">
                <a:solidFill>
                  <a:srgbClr val="000000"/>
                </a:solidFill>
                <a:latin typeface="Arial"/>
              </a:rPr>
              <a:t>Sixth</a:t>
            </a:r>
            <a:r>
              <a:rPr lang="fr-FR" sz="1800" b="0" strike="noStrike" spc="-1" dirty="0">
                <a:solidFill>
                  <a:srgbClr val="000000"/>
                </a:solidFill>
                <a:latin typeface="Arial"/>
              </a:rPr>
              <a:t> </a:t>
            </a:r>
            <a:r>
              <a:rPr lang="fr-FR" sz="1800" b="0" strike="noStrike" spc="-1" dirty="0" err="1">
                <a:solidFill>
                  <a:srgbClr val="000000"/>
                </a:solidFill>
                <a:latin typeface="Arial"/>
              </a:rPr>
              <a:t>Outline</a:t>
            </a:r>
            <a:r>
              <a:rPr lang="fr-FR" sz="1800" b="0" strike="noStrike" spc="-1" dirty="0">
                <a:solidFill>
                  <a:srgbClr val="000000"/>
                </a:solidFill>
                <a:latin typeface="Arial"/>
              </a:rPr>
              <a:t> </a:t>
            </a:r>
            <a:r>
              <a:rPr lang="fr-FR" sz="1800" b="0" strike="noStrike" spc="-1" dirty="0" err="1">
                <a:solidFill>
                  <a:srgbClr val="000000"/>
                </a:solidFill>
                <a:latin typeface="Arial"/>
              </a:rPr>
              <a:t>Level</a:t>
            </a:r>
            <a:endParaRPr lang="fr-FR" sz="1800" b="0" strike="noStrike" spc="-1" dirty="0">
              <a:solidFill>
                <a:srgbClr val="000000"/>
              </a:solidFill>
              <a:latin typeface="Arial"/>
            </a:endParaRPr>
          </a:p>
          <a:p>
            <a:pPr marL="3024000" lvl="6" indent="-216000">
              <a:spcBef>
                <a:spcPts val="283"/>
              </a:spcBef>
              <a:buClr>
                <a:srgbClr val="000000"/>
              </a:buClr>
              <a:buSzPct val="45000"/>
              <a:buFont typeface="Wingdings" charset="2"/>
              <a:buChar char=""/>
            </a:pPr>
            <a:r>
              <a:rPr lang="fr-FR" sz="1800" b="0" strike="noStrike" spc="-1" dirty="0" err="1">
                <a:solidFill>
                  <a:srgbClr val="000000"/>
                </a:solidFill>
                <a:latin typeface="Arial"/>
              </a:rPr>
              <a:t>Seventh</a:t>
            </a:r>
            <a:r>
              <a:rPr lang="fr-FR" sz="1800" b="0" strike="noStrike" spc="-1" dirty="0">
                <a:solidFill>
                  <a:srgbClr val="000000"/>
                </a:solidFill>
                <a:latin typeface="Arial"/>
              </a:rPr>
              <a:t> </a:t>
            </a:r>
            <a:r>
              <a:rPr lang="fr-FR" sz="1800" b="0" strike="noStrike" spc="-1" dirty="0" err="1">
                <a:solidFill>
                  <a:srgbClr val="000000"/>
                </a:solidFill>
                <a:latin typeface="Arial"/>
              </a:rPr>
              <a:t>Outline</a:t>
            </a:r>
            <a:r>
              <a:rPr lang="fr-FR" sz="1800" b="0" strike="noStrike" spc="-1" dirty="0">
                <a:solidFill>
                  <a:srgbClr val="000000"/>
                </a:solidFill>
                <a:latin typeface="Arial"/>
              </a:rPr>
              <a:t> </a:t>
            </a:r>
            <a:r>
              <a:rPr lang="fr-FR" sz="1800" b="0" strike="noStrike" spc="-1" dirty="0" err="1">
                <a:solidFill>
                  <a:srgbClr val="000000"/>
                </a:solidFill>
                <a:latin typeface="Arial"/>
              </a:rPr>
              <a:t>Level</a:t>
            </a:r>
            <a:endParaRPr lang="fr-FR" sz="1800" b="0" strike="noStrike" spc="-1" dirty="0">
              <a:solidFill>
                <a:srgbClr val="000000"/>
              </a:solidFill>
              <a:latin typeface="Arial"/>
            </a:endParaRPr>
          </a:p>
        </p:txBody>
      </p:sp>
      <p:grpSp>
        <p:nvGrpSpPr>
          <p:cNvPr id="184" name="Google Shape;367;p22"/>
          <p:cNvGrpSpPr/>
          <p:nvPr/>
        </p:nvGrpSpPr>
        <p:grpSpPr>
          <a:xfrm>
            <a:off x="5362560" y="4349160"/>
            <a:ext cx="1309320" cy="257400"/>
            <a:chOff x="5362560" y="4349160"/>
            <a:chExt cx="1309320" cy="257400"/>
          </a:xfrm>
        </p:grpSpPr>
        <p:sp>
          <p:nvSpPr>
            <p:cNvPr id="185" name="Google Shape;368;p22"/>
            <p:cNvSpPr/>
            <p:nvPr/>
          </p:nvSpPr>
          <p:spPr>
            <a:xfrm flipV="1">
              <a:off x="578196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6" name="Google Shape;369;p22"/>
            <p:cNvSpPr/>
            <p:nvPr/>
          </p:nvSpPr>
          <p:spPr>
            <a:xfrm flipV="1">
              <a:off x="598608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7" name="Google Shape;370;p22"/>
            <p:cNvSpPr/>
            <p:nvPr/>
          </p:nvSpPr>
          <p:spPr>
            <a:xfrm flipV="1">
              <a:off x="6190200" y="4533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8" name="Google Shape;371;p22"/>
            <p:cNvSpPr/>
            <p:nvPr/>
          </p:nvSpPr>
          <p:spPr>
            <a:xfrm flipV="1">
              <a:off x="639432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9" name="Google Shape;372;p22"/>
            <p:cNvSpPr/>
            <p:nvPr/>
          </p:nvSpPr>
          <p:spPr>
            <a:xfrm flipV="1">
              <a:off x="659844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0" name="Google Shape;373;p22"/>
            <p:cNvSpPr/>
            <p:nvPr/>
          </p:nvSpPr>
          <p:spPr>
            <a:xfrm flipV="1">
              <a:off x="536256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1" name="Google Shape;374;p22"/>
            <p:cNvSpPr/>
            <p:nvPr/>
          </p:nvSpPr>
          <p:spPr>
            <a:xfrm flipV="1">
              <a:off x="556668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2" name="Google Shape;375;p22"/>
            <p:cNvSpPr/>
            <p:nvPr/>
          </p:nvSpPr>
          <p:spPr>
            <a:xfrm flipV="1">
              <a:off x="5770800" y="434916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3" name="Google Shape;376;p22"/>
            <p:cNvSpPr/>
            <p:nvPr/>
          </p:nvSpPr>
          <p:spPr>
            <a:xfrm flipV="1">
              <a:off x="597492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4" name="Google Shape;377;p22"/>
            <p:cNvSpPr/>
            <p:nvPr/>
          </p:nvSpPr>
          <p:spPr>
            <a:xfrm flipV="1">
              <a:off x="617904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95" name="PlaceHolder 1"/>
          <p:cNvSpPr>
            <a:spLocks noGrp="1"/>
          </p:cNvSpPr>
          <p:nvPr>
            <p:ph type="title"/>
          </p:nvPr>
        </p:nvSpPr>
        <p:spPr>
          <a:xfrm>
            <a:off x="720000" y="1477080"/>
            <a:ext cx="3045600" cy="705960"/>
          </a:xfrm>
          <a:prstGeom prst="rect">
            <a:avLst/>
          </a:prstGeom>
          <a:noFill/>
          <a:ln w="0">
            <a:noFill/>
          </a:ln>
        </p:spPr>
        <p:txBody>
          <a:bodyPr lIns="91440" tIns="91440" rIns="91440" bIns="91440" anchor="b">
            <a:noAutofit/>
          </a:bodyPr>
          <a:lstStyle/>
          <a:p>
            <a:pPr indent="0">
              <a:buNone/>
            </a:pPr>
            <a:r>
              <a:rPr lang="fr-FR" sz="3200" b="0" strike="noStrike" spc="-1">
                <a:solidFill>
                  <a:schemeClr val="dk1"/>
                </a:solidFill>
                <a:latin typeface="Arial"/>
              </a:rPr>
              <a:t>Click to edit the title text format</a:t>
            </a:r>
          </a:p>
        </p:txBody>
      </p:sp>
      <p:grpSp>
        <p:nvGrpSpPr>
          <p:cNvPr id="196" name="Google Shape;381;p23"/>
          <p:cNvGrpSpPr/>
          <p:nvPr/>
        </p:nvGrpSpPr>
        <p:grpSpPr>
          <a:xfrm>
            <a:off x="5173200" y="268920"/>
            <a:ext cx="1309320" cy="257400"/>
            <a:chOff x="5173200" y="268920"/>
            <a:chExt cx="1309320" cy="257400"/>
          </a:xfrm>
        </p:grpSpPr>
        <p:sp>
          <p:nvSpPr>
            <p:cNvPr id="197" name="Google Shape;382;p23"/>
            <p:cNvSpPr/>
            <p:nvPr/>
          </p:nvSpPr>
          <p:spPr>
            <a:xfrm flipV="1">
              <a:off x="5592600" y="4528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8" name="Google Shape;383;p23"/>
            <p:cNvSpPr/>
            <p:nvPr/>
          </p:nvSpPr>
          <p:spPr>
            <a:xfrm flipV="1">
              <a:off x="5796720" y="4528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9" name="Google Shape;384;p23"/>
            <p:cNvSpPr/>
            <p:nvPr/>
          </p:nvSpPr>
          <p:spPr>
            <a:xfrm flipV="1">
              <a:off x="6000840" y="4528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0" name="Google Shape;385;p23"/>
            <p:cNvSpPr/>
            <p:nvPr/>
          </p:nvSpPr>
          <p:spPr>
            <a:xfrm flipV="1">
              <a:off x="6204960" y="4528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1" name="Google Shape;386;p23"/>
            <p:cNvSpPr/>
            <p:nvPr/>
          </p:nvSpPr>
          <p:spPr>
            <a:xfrm flipV="1">
              <a:off x="6409080" y="4528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2" name="Google Shape;387;p23"/>
            <p:cNvSpPr/>
            <p:nvPr/>
          </p:nvSpPr>
          <p:spPr>
            <a:xfrm flipV="1">
              <a:off x="5173200" y="268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3" name="Google Shape;388;p23"/>
            <p:cNvSpPr/>
            <p:nvPr/>
          </p:nvSpPr>
          <p:spPr>
            <a:xfrm flipV="1">
              <a:off x="5377320" y="268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4" name="Google Shape;389;p23"/>
            <p:cNvSpPr/>
            <p:nvPr/>
          </p:nvSpPr>
          <p:spPr>
            <a:xfrm flipV="1">
              <a:off x="5581440" y="268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5" name="Google Shape;390;p23"/>
            <p:cNvSpPr/>
            <p:nvPr/>
          </p:nvSpPr>
          <p:spPr>
            <a:xfrm flipV="1">
              <a:off x="5785560" y="268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6" name="Google Shape;391;p23"/>
            <p:cNvSpPr/>
            <p:nvPr/>
          </p:nvSpPr>
          <p:spPr>
            <a:xfrm flipV="1">
              <a:off x="5989680" y="268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07" name="PlaceHolder 1"/>
          <p:cNvSpPr>
            <a:spLocks noGrp="1"/>
          </p:cNvSpPr>
          <p:nvPr>
            <p:ph type="title"/>
          </p:nvPr>
        </p:nvSpPr>
        <p:spPr>
          <a:xfrm>
            <a:off x="713160" y="539640"/>
            <a:ext cx="4632120" cy="1058400"/>
          </a:xfrm>
          <a:prstGeom prst="rect">
            <a:avLst/>
          </a:prstGeom>
          <a:noFill/>
          <a:ln w="0">
            <a:noFill/>
          </a:ln>
        </p:spPr>
        <p:txBody>
          <a:bodyPr lIns="91440" tIns="91440" rIns="91440" bIns="91440" anchor="t">
            <a:noAutofit/>
          </a:bodyPr>
          <a:lstStyle/>
          <a:p>
            <a:pPr indent="0">
              <a:buNone/>
            </a:pPr>
            <a:r>
              <a:rPr lang="fr-FR" sz="5400" b="0" strike="noStrike" spc="-1">
                <a:solidFill>
                  <a:schemeClr val="dk1"/>
                </a:solidFill>
                <a:latin typeface="Arial"/>
              </a:rPr>
              <a:t>Click to edit the title text format</a:t>
            </a:r>
          </a:p>
        </p:txBody>
      </p:sp>
      <p:sp>
        <p:nvSpPr>
          <p:cNvPr id="208" name="PlaceHolder 2"/>
          <p:cNvSpPr>
            <a:spLocks noGrp="1"/>
          </p:cNvSpPr>
          <p:nvPr>
            <p:ph type="body"/>
          </p:nvPr>
        </p:nvSpPr>
        <p:spPr>
          <a:xfrm>
            <a:off x="5397480" y="1055160"/>
            <a:ext cx="3033000" cy="3033000"/>
          </a:xfrm>
          <a:prstGeom prst="rect">
            <a:avLst/>
          </a:prstGeom>
          <a:noFill/>
          <a:ln w="38160">
            <a:solidFill>
              <a:schemeClr val="lt1"/>
            </a:solidFill>
            <a:round/>
          </a:ln>
        </p:spPr>
        <p:txBody>
          <a:bodyPr lIns="90000" tIns="45000" rIns="90000" bIns="45000" anchor="t">
            <a:normAutofit fontScale="50000"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grpSp>
        <p:nvGrpSpPr>
          <p:cNvPr id="209" name="Google Shape;396;p24"/>
          <p:cNvGrpSpPr/>
          <p:nvPr/>
        </p:nvGrpSpPr>
        <p:grpSpPr>
          <a:xfrm>
            <a:off x="5143320" y="399960"/>
            <a:ext cx="1309680" cy="257400"/>
            <a:chOff x="5143320" y="399960"/>
            <a:chExt cx="1309680" cy="257400"/>
          </a:xfrm>
        </p:grpSpPr>
        <p:sp>
          <p:nvSpPr>
            <p:cNvPr id="210" name="Google Shape;397;p24"/>
            <p:cNvSpPr/>
            <p:nvPr/>
          </p:nvSpPr>
          <p:spPr>
            <a:xfrm>
              <a:off x="556308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1" name="Google Shape;398;p24"/>
            <p:cNvSpPr/>
            <p:nvPr/>
          </p:nvSpPr>
          <p:spPr>
            <a:xfrm>
              <a:off x="576720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2" name="Google Shape;399;p24"/>
            <p:cNvSpPr/>
            <p:nvPr/>
          </p:nvSpPr>
          <p:spPr>
            <a:xfrm>
              <a:off x="597132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3" name="Google Shape;400;p24"/>
            <p:cNvSpPr/>
            <p:nvPr/>
          </p:nvSpPr>
          <p:spPr>
            <a:xfrm>
              <a:off x="617544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4" name="Google Shape;401;p24"/>
            <p:cNvSpPr/>
            <p:nvPr/>
          </p:nvSpPr>
          <p:spPr>
            <a:xfrm>
              <a:off x="637956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5" name="Google Shape;402;p24"/>
            <p:cNvSpPr/>
            <p:nvPr/>
          </p:nvSpPr>
          <p:spPr>
            <a:xfrm>
              <a:off x="514332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6" name="Google Shape;403;p24"/>
            <p:cNvSpPr/>
            <p:nvPr/>
          </p:nvSpPr>
          <p:spPr>
            <a:xfrm>
              <a:off x="534744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7" name="Google Shape;404;p24"/>
            <p:cNvSpPr/>
            <p:nvPr/>
          </p:nvSpPr>
          <p:spPr>
            <a:xfrm>
              <a:off x="555156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8" name="Google Shape;405;p24"/>
            <p:cNvSpPr/>
            <p:nvPr/>
          </p:nvSpPr>
          <p:spPr>
            <a:xfrm>
              <a:off x="575568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9" name="Google Shape;406;p24"/>
            <p:cNvSpPr/>
            <p:nvPr/>
          </p:nvSpPr>
          <p:spPr>
            <a:xfrm>
              <a:off x="595980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
        <p:nvSpPr>
          <p:cNvPr id="220" name="Google Shape;407;p24"/>
          <p:cNvSpPr/>
          <p:nvPr/>
        </p:nvSpPr>
        <p:spPr>
          <a:xfrm>
            <a:off x="713160" y="3643920"/>
            <a:ext cx="3604680" cy="690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defTabSz="914400">
              <a:lnSpc>
                <a:spcPct val="115000"/>
              </a:lnSpc>
              <a:spcBef>
                <a:spcPts val="300"/>
              </a:spcBef>
              <a:tabLst>
                <a:tab pos="0" algn="l"/>
              </a:tabLst>
            </a:pPr>
            <a:r>
              <a:rPr lang="en" sz="1000" b="1" strike="noStrike" spc="-1">
                <a:solidFill>
                  <a:schemeClr val="dk1"/>
                </a:solidFill>
                <a:latin typeface="Manrope"/>
                <a:ea typeface="Manrope"/>
              </a:rPr>
              <a:t>CREDITS:</a:t>
            </a:r>
            <a:r>
              <a:rPr lang="en" sz="1000" b="0" strike="noStrike" spc="-1">
                <a:solidFill>
                  <a:schemeClr val="dk1"/>
                </a:solidFill>
                <a:latin typeface="Manrope"/>
                <a:ea typeface="Manrope"/>
              </a:rPr>
              <a:t> This presentation template was created by </a:t>
            </a:r>
            <a:r>
              <a:rPr lang="en" sz="1000" b="1" u="sng" strike="noStrike" spc="-1">
                <a:solidFill>
                  <a:schemeClr val="hlink"/>
                </a:solidFill>
                <a:uFillTx/>
                <a:latin typeface="Manrope"/>
                <a:ea typeface="Manrope"/>
                <a:hlinkClick r:id="rId3"/>
              </a:rPr>
              <a:t>Slidesgo</a:t>
            </a:r>
            <a:r>
              <a:rPr lang="en" sz="1000" b="0" strike="noStrike" spc="-1">
                <a:solidFill>
                  <a:schemeClr val="dk1"/>
                </a:solidFill>
                <a:latin typeface="Manrope"/>
                <a:ea typeface="Manrope"/>
              </a:rPr>
              <a:t>, and includes icons by </a:t>
            </a:r>
            <a:r>
              <a:rPr lang="en" sz="1000" b="1" u="sng" strike="noStrike" spc="-1">
                <a:solidFill>
                  <a:schemeClr val="dk1"/>
                </a:solidFill>
                <a:uFillTx/>
                <a:latin typeface="Manrope"/>
                <a:ea typeface="Manrope"/>
                <a:hlinkClick r:id="rId4"/>
              </a:rPr>
              <a:t>Flaticon</a:t>
            </a:r>
            <a:r>
              <a:rPr lang="en" sz="1000" b="0" strike="noStrike" spc="-1">
                <a:solidFill>
                  <a:schemeClr val="dk1"/>
                </a:solidFill>
                <a:latin typeface="Manrope"/>
                <a:ea typeface="Manrope"/>
              </a:rPr>
              <a:t>, and infographics &amp; images by </a:t>
            </a:r>
            <a:r>
              <a:rPr lang="en" sz="1000" b="1" u="sng" strike="noStrike" spc="-1">
                <a:solidFill>
                  <a:schemeClr val="dk1"/>
                </a:solidFill>
                <a:uFillTx/>
                <a:latin typeface="Manrope"/>
                <a:ea typeface="Manrope"/>
                <a:hlinkClick r:id="rId5"/>
              </a:rPr>
              <a:t>Freepik</a:t>
            </a:r>
            <a:r>
              <a:rPr lang="en" sz="1000" b="0" u="sng" strike="noStrike" spc="-1">
                <a:solidFill>
                  <a:schemeClr val="dk1"/>
                </a:solidFill>
                <a:uFillTx/>
                <a:latin typeface="Manrope"/>
                <a:ea typeface="Manrope"/>
              </a:rPr>
              <a:t> </a:t>
            </a:r>
            <a:endParaRPr lang="en-US" sz="1000" b="0" strike="noStrike" spc="-1">
              <a:solidFill>
                <a:srgbClr val="000000"/>
              </a:solidFill>
              <a:latin typeface="OpenSymbol"/>
            </a:endParaRPr>
          </a:p>
        </p:txBody>
      </p:sp>
      <p:pic>
        <p:nvPicPr>
          <p:cNvPr id="16" name="Imagen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221" name="Google Shape;409;p25"/>
          <p:cNvGrpSpPr/>
          <p:nvPr/>
        </p:nvGrpSpPr>
        <p:grpSpPr>
          <a:xfrm>
            <a:off x="7267320" y="-374400"/>
            <a:ext cx="2455920" cy="5138280"/>
            <a:chOff x="7267320" y="-374400"/>
            <a:chExt cx="2455920" cy="5138280"/>
          </a:xfrm>
        </p:grpSpPr>
        <p:grpSp>
          <p:nvGrpSpPr>
            <p:cNvPr id="222" name="Google Shape;410;p25"/>
            <p:cNvGrpSpPr/>
            <p:nvPr/>
          </p:nvGrpSpPr>
          <p:grpSpPr>
            <a:xfrm>
              <a:off x="7432920" y="4506480"/>
              <a:ext cx="1309320" cy="257400"/>
              <a:chOff x="7432920" y="4506480"/>
              <a:chExt cx="1309320" cy="257400"/>
            </a:xfrm>
          </p:grpSpPr>
          <p:sp>
            <p:nvSpPr>
              <p:cNvPr id="223" name="Google Shape;411;p25"/>
              <p:cNvSpPr/>
              <p:nvPr/>
            </p:nvSpPr>
            <p:spPr>
              <a:xfrm>
                <a:off x="785232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4" name="Google Shape;412;p25"/>
              <p:cNvSpPr/>
              <p:nvPr/>
            </p:nvSpPr>
            <p:spPr>
              <a:xfrm>
                <a:off x="805644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5" name="Google Shape;413;p25"/>
              <p:cNvSpPr/>
              <p:nvPr/>
            </p:nvSpPr>
            <p:spPr>
              <a:xfrm>
                <a:off x="826056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6" name="Google Shape;414;p25"/>
              <p:cNvSpPr/>
              <p:nvPr/>
            </p:nvSpPr>
            <p:spPr>
              <a:xfrm>
                <a:off x="846468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7" name="Google Shape;415;p25"/>
              <p:cNvSpPr/>
              <p:nvPr/>
            </p:nvSpPr>
            <p:spPr>
              <a:xfrm>
                <a:off x="866880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8" name="Google Shape;416;p25"/>
              <p:cNvSpPr/>
              <p:nvPr/>
            </p:nvSpPr>
            <p:spPr>
              <a:xfrm>
                <a:off x="743292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9" name="Google Shape;417;p25"/>
              <p:cNvSpPr/>
              <p:nvPr/>
            </p:nvSpPr>
            <p:spPr>
              <a:xfrm>
                <a:off x="763704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0" name="Google Shape;418;p25"/>
              <p:cNvSpPr/>
              <p:nvPr/>
            </p:nvSpPr>
            <p:spPr>
              <a:xfrm>
                <a:off x="784116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1" name="Google Shape;419;p25"/>
              <p:cNvSpPr/>
              <p:nvPr/>
            </p:nvSpPr>
            <p:spPr>
              <a:xfrm>
                <a:off x="804528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2" name="Google Shape;420;p25"/>
              <p:cNvSpPr/>
              <p:nvPr/>
            </p:nvSpPr>
            <p:spPr>
              <a:xfrm>
                <a:off x="824940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233" name="Google Shape;421;p25"/>
            <p:cNvGrpSpPr/>
            <p:nvPr/>
          </p:nvGrpSpPr>
          <p:grpSpPr>
            <a:xfrm>
              <a:off x="7267320" y="-374400"/>
              <a:ext cx="2455920" cy="1917000"/>
              <a:chOff x="7267320" y="-374400"/>
              <a:chExt cx="2455920" cy="1917000"/>
            </a:xfrm>
          </p:grpSpPr>
          <p:sp>
            <p:nvSpPr>
              <p:cNvPr id="234" name="Google Shape;422;p25"/>
              <p:cNvSpPr/>
              <p:nvPr/>
            </p:nvSpPr>
            <p:spPr>
              <a:xfrm rot="16200000" flipH="1">
                <a:off x="7653240" y="-828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5" name="Google Shape;423;p25"/>
              <p:cNvSpPr/>
              <p:nvPr/>
            </p:nvSpPr>
            <p:spPr>
              <a:xfrm rot="2699400" flipH="1">
                <a:off x="8647920" y="63432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 name="Google Shape;424;p25"/>
              <p:cNvSpPr/>
              <p:nvPr/>
            </p:nvSpPr>
            <p:spPr>
              <a:xfrm>
                <a:off x="7719480" y="1454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 name="Google Shape;425;p25"/>
              <p:cNvSpPr/>
              <p:nvPr/>
            </p:nvSpPr>
            <p:spPr>
              <a:xfrm rot="2699400" flipH="1">
                <a:off x="7177680" y="-1548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pic>
        <p:nvPicPr>
          <p:cNvPr id="19" name="Imagen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238" name="Google Shape;427;p26"/>
          <p:cNvGrpSpPr/>
          <p:nvPr/>
        </p:nvGrpSpPr>
        <p:grpSpPr>
          <a:xfrm>
            <a:off x="7267320" y="387360"/>
            <a:ext cx="2455920" cy="5138280"/>
            <a:chOff x="7267320" y="387360"/>
            <a:chExt cx="2455920" cy="5138280"/>
          </a:xfrm>
        </p:grpSpPr>
        <p:grpSp>
          <p:nvGrpSpPr>
            <p:cNvPr id="239" name="Google Shape;428;p26"/>
            <p:cNvGrpSpPr/>
            <p:nvPr/>
          </p:nvGrpSpPr>
          <p:grpSpPr>
            <a:xfrm>
              <a:off x="7432920" y="387360"/>
              <a:ext cx="1309320" cy="257400"/>
              <a:chOff x="7432920" y="387360"/>
              <a:chExt cx="1309320" cy="257400"/>
            </a:xfrm>
          </p:grpSpPr>
          <p:sp>
            <p:nvSpPr>
              <p:cNvPr id="240" name="Google Shape;429;p26"/>
              <p:cNvSpPr/>
              <p:nvPr/>
            </p:nvSpPr>
            <p:spPr>
              <a:xfrm flipV="1">
                <a:off x="785232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1" name="Google Shape;430;p26"/>
              <p:cNvSpPr/>
              <p:nvPr/>
            </p:nvSpPr>
            <p:spPr>
              <a:xfrm flipV="1">
                <a:off x="805644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2" name="Google Shape;431;p26"/>
              <p:cNvSpPr/>
              <p:nvPr/>
            </p:nvSpPr>
            <p:spPr>
              <a:xfrm flipV="1">
                <a:off x="826056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3" name="Google Shape;432;p26"/>
              <p:cNvSpPr/>
              <p:nvPr/>
            </p:nvSpPr>
            <p:spPr>
              <a:xfrm flipV="1">
                <a:off x="846468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4" name="Google Shape;433;p26"/>
              <p:cNvSpPr/>
              <p:nvPr/>
            </p:nvSpPr>
            <p:spPr>
              <a:xfrm flipV="1">
                <a:off x="866880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5" name="Google Shape;434;p26"/>
              <p:cNvSpPr/>
              <p:nvPr/>
            </p:nvSpPr>
            <p:spPr>
              <a:xfrm flipV="1">
                <a:off x="743292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6" name="Google Shape;435;p26"/>
              <p:cNvSpPr/>
              <p:nvPr/>
            </p:nvSpPr>
            <p:spPr>
              <a:xfrm flipV="1">
                <a:off x="763704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7" name="Google Shape;436;p26"/>
              <p:cNvSpPr/>
              <p:nvPr/>
            </p:nvSpPr>
            <p:spPr>
              <a:xfrm flipV="1">
                <a:off x="784116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8" name="Google Shape;437;p26"/>
              <p:cNvSpPr/>
              <p:nvPr/>
            </p:nvSpPr>
            <p:spPr>
              <a:xfrm flipV="1">
                <a:off x="804528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9" name="Google Shape;438;p26"/>
              <p:cNvSpPr/>
              <p:nvPr/>
            </p:nvSpPr>
            <p:spPr>
              <a:xfrm flipV="1">
                <a:off x="824940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250" name="Google Shape;439;p26"/>
            <p:cNvGrpSpPr/>
            <p:nvPr/>
          </p:nvGrpSpPr>
          <p:grpSpPr>
            <a:xfrm>
              <a:off x="7267320" y="3608280"/>
              <a:ext cx="2455920" cy="1917360"/>
              <a:chOff x="7267320" y="3608280"/>
              <a:chExt cx="2455920" cy="1917360"/>
            </a:xfrm>
          </p:grpSpPr>
          <p:sp>
            <p:nvSpPr>
              <p:cNvPr id="251" name="Google Shape;440;p26"/>
              <p:cNvSpPr/>
              <p:nvPr/>
            </p:nvSpPr>
            <p:spPr>
              <a:xfrm rot="5400000" flipH="1" flipV="1">
                <a:off x="7653240" y="361080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52" name="Google Shape;441;p26"/>
              <p:cNvSpPr/>
              <p:nvPr/>
            </p:nvSpPr>
            <p:spPr>
              <a:xfrm rot="18900600" flipH="1" flipV="1">
                <a:off x="8648640" y="425484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 name="Google Shape;442;p26"/>
              <p:cNvSpPr/>
              <p:nvPr/>
            </p:nvSpPr>
            <p:spPr>
              <a:xfrm flipV="1">
                <a:off x="7719480" y="369612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 name="Google Shape;443;p26"/>
              <p:cNvSpPr/>
              <p:nvPr/>
            </p:nvSpPr>
            <p:spPr>
              <a:xfrm rot="18900600" flipH="1" flipV="1">
                <a:off x="7177680" y="496476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pic>
        <p:nvPicPr>
          <p:cNvPr id="19" name="Imagen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5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sp>
        <p:nvSpPr>
          <p:cNvPr id="256" name="PlaceHolder 2"/>
          <p:cNvSpPr>
            <a:spLocks noGrp="1"/>
          </p:cNvSpPr>
          <p:nvPr>
            <p:ph type="body"/>
          </p:nvPr>
        </p:nvSpPr>
        <p:spPr>
          <a:xfrm>
            <a:off x="720000" y="1278000"/>
            <a:ext cx="4801680" cy="274140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grpSp>
        <p:nvGrpSpPr>
          <p:cNvPr id="257" name="Google Shape;31;p4"/>
          <p:cNvGrpSpPr/>
          <p:nvPr/>
        </p:nvGrpSpPr>
        <p:grpSpPr>
          <a:xfrm>
            <a:off x="6674040" y="-721440"/>
            <a:ext cx="2962440" cy="5493600"/>
            <a:chOff x="6674040" y="-721440"/>
            <a:chExt cx="2962440" cy="5493600"/>
          </a:xfrm>
        </p:grpSpPr>
        <p:grpSp>
          <p:nvGrpSpPr>
            <p:cNvPr id="258" name="Google Shape;32;p4"/>
            <p:cNvGrpSpPr/>
            <p:nvPr/>
          </p:nvGrpSpPr>
          <p:grpSpPr>
            <a:xfrm>
              <a:off x="7656480" y="-721440"/>
              <a:ext cx="1980000" cy="2320200"/>
              <a:chOff x="7656480" y="-721440"/>
              <a:chExt cx="1980000" cy="2320200"/>
            </a:xfrm>
          </p:grpSpPr>
          <p:sp>
            <p:nvSpPr>
              <p:cNvPr id="259" name="Google Shape;33;p4"/>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260" name="Google Shape;34;p4"/>
              <p:cNvGrpSpPr/>
              <p:nvPr/>
            </p:nvGrpSpPr>
            <p:grpSpPr>
              <a:xfrm>
                <a:off x="7776000" y="-721440"/>
                <a:ext cx="1860480" cy="2320200"/>
                <a:chOff x="7776000" y="-721440"/>
                <a:chExt cx="1860480" cy="2320200"/>
              </a:xfrm>
            </p:grpSpPr>
            <p:sp>
              <p:nvSpPr>
                <p:cNvPr id="261" name="Google Shape;35;p4"/>
                <p:cNvSpPr/>
                <p:nvPr/>
              </p:nvSpPr>
              <p:spPr>
                <a:xfrm rot="2699400" flipH="1">
                  <a:off x="8561160" y="90792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 name="Google Shape;36;p4"/>
                <p:cNvSpPr/>
                <p:nvPr/>
              </p:nvSpPr>
              <p:spPr>
                <a:xfrm>
                  <a:off x="7776000" y="2894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 name="Google Shape;37;p4"/>
                <p:cNvSpPr/>
                <p:nvPr/>
              </p:nvSpPr>
              <p:spPr>
                <a:xfrm rot="2699400" flipH="1">
                  <a:off x="7753680" y="-3625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64" name="Google Shape;38;p4"/>
              <p:cNvSpPr/>
              <p:nvPr/>
            </p:nvSpPr>
            <p:spPr>
              <a:xfrm rot="2700000">
                <a:off x="7588800" y="-17172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265" name="Google Shape;39;p4"/>
            <p:cNvGrpSpPr/>
            <p:nvPr/>
          </p:nvGrpSpPr>
          <p:grpSpPr>
            <a:xfrm>
              <a:off x="6674040" y="4514760"/>
              <a:ext cx="1309320" cy="257400"/>
              <a:chOff x="6674040" y="4514760"/>
              <a:chExt cx="1309320" cy="257400"/>
            </a:xfrm>
          </p:grpSpPr>
          <p:sp>
            <p:nvSpPr>
              <p:cNvPr id="266" name="Google Shape;40;p4"/>
              <p:cNvSpPr/>
              <p:nvPr/>
            </p:nvSpPr>
            <p:spPr>
              <a:xfrm>
                <a:off x="709344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67" name="Google Shape;41;p4"/>
              <p:cNvSpPr/>
              <p:nvPr/>
            </p:nvSpPr>
            <p:spPr>
              <a:xfrm>
                <a:off x="729756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68" name="Google Shape;42;p4"/>
              <p:cNvSpPr/>
              <p:nvPr/>
            </p:nvSpPr>
            <p:spPr>
              <a:xfrm>
                <a:off x="750168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69" name="Google Shape;43;p4"/>
              <p:cNvSpPr/>
              <p:nvPr/>
            </p:nvSpPr>
            <p:spPr>
              <a:xfrm>
                <a:off x="770580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0" name="Google Shape;44;p4"/>
              <p:cNvSpPr/>
              <p:nvPr/>
            </p:nvSpPr>
            <p:spPr>
              <a:xfrm>
                <a:off x="790992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1" name="Google Shape;45;p4"/>
              <p:cNvSpPr/>
              <p:nvPr/>
            </p:nvSpPr>
            <p:spPr>
              <a:xfrm>
                <a:off x="667404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2" name="Google Shape;46;p4"/>
              <p:cNvSpPr/>
              <p:nvPr/>
            </p:nvSpPr>
            <p:spPr>
              <a:xfrm>
                <a:off x="687816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3" name="Google Shape;47;p4"/>
              <p:cNvSpPr/>
              <p:nvPr/>
            </p:nvSpPr>
            <p:spPr>
              <a:xfrm>
                <a:off x="708228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4" name="Google Shape;48;p4"/>
              <p:cNvSpPr/>
              <p:nvPr/>
            </p:nvSpPr>
            <p:spPr>
              <a:xfrm>
                <a:off x="728640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5" name="Google Shape;49;p4"/>
              <p:cNvSpPr/>
              <p:nvPr/>
            </p:nvSpPr>
            <p:spPr>
              <a:xfrm>
                <a:off x="749052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pic>
        <p:nvPicPr>
          <p:cNvPr id="23" name="Imagen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713160" y="1440000"/>
            <a:ext cx="4032720" cy="1080360"/>
          </a:xfrm>
          <a:prstGeom prst="rect">
            <a:avLst/>
          </a:prstGeom>
          <a:solidFill>
            <a:schemeClr val="lt2"/>
          </a:solidFill>
          <a:ln w="0">
            <a:noFill/>
          </a:ln>
        </p:spPr>
        <p:txBody>
          <a:bodyPr lIns="91440" tIns="91440" rIns="91440" bIns="91440" anchor="ctr">
            <a:noAutofit/>
          </a:bodyPr>
          <a:lstStyle/>
          <a:p>
            <a:pPr indent="0">
              <a:lnSpc>
                <a:spcPct val="100000"/>
              </a:lnSpc>
              <a:buNone/>
            </a:pPr>
            <a:r>
              <a:rPr lang="fr-FR" sz="5000" b="0" strike="noStrike" spc="-1">
                <a:solidFill>
                  <a:schemeClr val="dk1"/>
                </a:solidFill>
                <a:latin typeface="Archivo Black"/>
                <a:ea typeface="Archivo Black"/>
              </a:rPr>
              <a:t>xx%</a:t>
            </a:r>
            <a:endParaRPr lang="fr-FR" sz="5000" b="0" strike="noStrike" spc="-1">
              <a:solidFill>
                <a:schemeClr val="dk1"/>
              </a:solidFill>
              <a:latin typeface="Arial"/>
            </a:endParaRPr>
          </a:p>
        </p:txBody>
      </p:sp>
      <p:sp>
        <p:nvSpPr>
          <p:cNvPr id="5" name="PlaceHolder 2"/>
          <p:cNvSpPr>
            <a:spLocks noGrp="1"/>
          </p:cNvSpPr>
          <p:nvPr>
            <p:ph type="body"/>
          </p:nvPr>
        </p:nvSpPr>
        <p:spPr>
          <a:xfrm>
            <a:off x="5397480" y="1055160"/>
            <a:ext cx="3033000" cy="3033000"/>
          </a:xfrm>
          <a:prstGeom prst="rect">
            <a:avLst/>
          </a:prstGeom>
          <a:noFill/>
          <a:ln w="38160">
            <a:solidFill>
              <a:schemeClr val="lt1"/>
            </a:solidFill>
            <a:round/>
          </a:ln>
        </p:spPr>
        <p:txBody>
          <a:bodyPr lIns="90000" tIns="45000" rIns="90000" bIns="45000" anchor="t">
            <a:normAutofit fontScale="50000"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grpSp>
        <p:nvGrpSpPr>
          <p:cNvPr id="6" name="Google Shape;146;p11"/>
          <p:cNvGrpSpPr/>
          <p:nvPr/>
        </p:nvGrpSpPr>
        <p:grpSpPr>
          <a:xfrm>
            <a:off x="3333960" y="4349160"/>
            <a:ext cx="1309320" cy="257400"/>
            <a:chOff x="3333960" y="4349160"/>
            <a:chExt cx="1309320" cy="257400"/>
          </a:xfrm>
        </p:grpSpPr>
        <p:sp>
          <p:nvSpPr>
            <p:cNvPr id="7" name="Google Shape;147;p11"/>
            <p:cNvSpPr/>
            <p:nvPr/>
          </p:nvSpPr>
          <p:spPr>
            <a:xfrm flipV="1">
              <a:off x="375336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8" name="Google Shape;148;p11"/>
            <p:cNvSpPr/>
            <p:nvPr/>
          </p:nvSpPr>
          <p:spPr>
            <a:xfrm flipV="1">
              <a:off x="395748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 name="Google Shape;149;p11"/>
            <p:cNvSpPr/>
            <p:nvPr/>
          </p:nvSpPr>
          <p:spPr>
            <a:xfrm flipV="1">
              <a:off x="416160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0" name="Google Shape;150;p11"/>
            <p:cNvSpPr/>
            <p:nvPr/>
          </p:nvSpPr>
          <p:spPr>
            <a:xfrm flipV="1">
              <a:off x="436572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 name="Google Shape;151;p11"/>
            <p:cNvSpPr/>
            <p:nvPr/>
          </p:nvSpPr>
          <p:spPr>
            <a:xfrm flipV="1">
              <a:off x="456984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2" name="Google Shape;152;p11"/>
            <p:cNvSpPr/>
            <p:nvPr/>
          </p:nvSpPr>
          <p:spPr>
            <a:xfrm flipV="1">
              <a:off x="333396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 name="Google Shape;153;p11"/>
            <p:cNvSpPr/>
            <p:nvPr/>
          </p:nvSpPr>
          <p:spPr>
            <a:xfrm flipV="1">
              <a:off x="353808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 name="Google Shape;154;p11"/>
            <p:cNvSpPr/>
            <p:nvPr/>
          </p:nvSpPr>
          <p:spPr>
            <a:xfrm flipV="1">
              <a:off x="374220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 name="Google Shape;155;p11"/>
            <p:cNvSpPr/>
            <p:nvPr/>
          </p:nvSpPr>
          <p:spPr>
            <a:xfrm flipV="1">
              <a:off x="394632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 name="Google Shape;156;p11"/>
            <p:cNvSpPr/>
            <p:nvPr/>
          </p:nvSpPr>
          <p:spPr>
            <a:xfrm flipV="1">
              <a:off x="415044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78"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279" name="Google Shape;56;p5"/>
          <p:cNvGrpSpPr/>
          <p:nvPr/>
        </p:nvGrpSpPr>
        <p:grpSpPr>
          <a:xfrm>
            <a:off x="7656480" y="-721440"/>
            <a:ext cx="1980000" cy="2320200"/>
            <a:chOff x="7656480" y="-721440"/>
            <a:chExt cx="1980000" cy="2320200"/>
          </a:xfrm>
        </p:grpSpPr>
        <p:sp>
          <p:nvSpPr>
            <p:cNvPr id="280" name="Google Shape;57;p5"/>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281" name="Google Shape;58;p5"/>
            <p:cNvGrpSpPr/>
            <p:nvPr/>
          </p:nvGrpSpPr>
          <p:grpSpPr>
            <a:xfrm>
              <a:off x="7776000" y="-721440"/>
              <a:ext cx="1860480" cy="2320200"/>
              <a:chOff x="7776000" y="-721440"/>
              <a:chExt cx="1860480" cy="2320200"/>
            </a:xfrm>
          </p:grpSpPr>
          <p:sp>
            <p:nvSpPr>
              <p:cNvPr id="282" name="Google Shape;59;p5"/>
              <p:cNvSpPr/>
              <p:nvPr/>
            </p:nvSpPr>
            <p:spPr>
              <a:xfrm rot="2699400" flipH="1">
                <a:off x="8561160" y="90792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 name="Google Shape;60;p5"/>
              <p:cNvSpPr/>
              <p:nvPr/>
            </p:nvSpPr>
            <p:spPr>
              <a:xfrm>
                <a:off x="7776000" y="2894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 name="Google Shape;61;p5"/>
              <p:cNvSpPr/>
              <p:nvPr/>
            </p:nvSpPr>
            <p:spPr>
              <a:xfrm rot="2699400" flipH="1">
                <a:off x="7753680" y="-3625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85" name="Google Shape;62;p5"/>
            <p:cNvSpPr/>
            <p:nvPr/>
          </p:nvSpPr>
          <p:spPr>
            <a:xfrm rot="2700000">
              <a:off x="7588800" y="-17172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8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290" name="Google Shape;65;p6"/>
          <p:cNvGrpSpPr/>
          <p:nvPr/>
        </p:nvGrpSpPr>
        <p:grpSpPr>
          <a:xfrm>
            <a:off x="7267320" y="387360"/>
            <a:ext cx="2455920" cy="5138280"/>
            <a:chOff x="7267320" y="387360"/>
            <a:chExt cx="2455920" cy="5138280"/>
          </a:xfrm>
        </p:grpSpPr>
        <p:grpSp>
          <p:nvGrpSpPr>
            <p:cNvPr id="291" name="Google Shape;66;p6"/>
            <p:cNvGrpSpPr/>
            <p:nvPr/>
          </p:nvGrpSpPr>
          <p:grpSpPr>
            <a:xfrm>
              <a:off x="7432920" y="387360"/>
              <a:ext cx="1309320" cy="257400"/>
              <a:chOff x="7432920" y="387360"/>
              <a:chExt cx="1309320" cy="257400"/>
            </a:xfrm>
          </p:grpSpPr>
          <p:sp>
            <p:nvSpPr>
              <p:cNvPr id="292" name="Google Shape;67;p6"/>
              <p:cNvSpPr/>
              <p:nvPr/>
            </p:nvSpPr>
            <p:spPr>
              <a:xfrm flipV="1">
                <a:off x="785232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3" name="Google Shape;68;p6"/>
              <p:cNvSpPr/>
              <p:nvPr/>
            </p:nvSpPr>
            <p:spPr>
              <a:xfrm flipV="1">
                <a:off x="805644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4" name="Google Shape;69;p6"/>
              <p:cNvSpPr/>
              <p:nvPr/>
            </p:nvSpPr>
            <p:spPr>
              <a:xfrm flipV="1">
                <a:off x="826056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5" name="Google Shape;70;p6"/>
              <p:cNvSpPr/>
              <p:nvPr/>
            </p:nvSpPr>
            <p:spPr>
              <a:xfrm flipV="1">
                <a:off x="846468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6" name="Google Shape;71;p6"/>
              <p:cNvSpPr/>
              <p:nvPr/>
            </p:nvSpPr>
            <p:spPr>
              <a:xfrm flipV="1">
                <a:off x="866880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7" name="Google Shape;72;p6"/>
              <p:cNvSpPr/>
              <p:nvPr/>
            </p:nvSpPr>
            <p:spPr>
              <a:xfrm flipV="1">
                <a:off x="743292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8" name="Google Shape;73;p6"/>
              <p:cNvSpPr/>
              <p:nvPr/>
            </p:nvSpPr>
            <p:spPr>
              <a:xfrm flipV="1">
                <a:off x="763704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9" name="Google Shape;74;p6"/>
              <p:cNvSpPr/>
              <p:nvPr/>
            </p:nvSpPr>
            <p:spPr>
              <a:xfrm flipV="1">
                <a:off x="784116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00" name="Google Shape;75;p6"/>
              <p:cNvSpPr/>
              <p:nvPr/>
            </p:nvSpPr>
            <p:spPr>
              <a:xfrm flipV="1">
                <a:off x="804528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01" name="Google Shape;76;p6"/>
              <p:cNvSpPr/>
              <p:nvPr/>
            </p:nvSpPr>
            <p:spPr>
              <a:xfrm flipV="1">
                <a:off x="824940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02" name="Google Shape;77;p6"/>
            <p:cNvGrpSpPr/>
            <p:nvPr/>
          </p:nvGrpSpPr>
          <p:grpSpPr>
            <a:xfrm>
              <a:off x="7267320" y="3608280"/>
              <a:ext cx="2455920" cy="1917360"/>
              <a:chOff x="7267320" y="3608280"/>
              <a:chExt cx="2455920" cy="1917360"/>
            </a:xfrm>
          </p:grpSpPr>
          <p:sp>
            <p:nvSpPr>
              <p:cNvPr id="303" name="Google Shape;78;p6"/>
              <p:cNvSpPr/>
              <p:nvPr/>
            </p:nvSpPr>
            <p:spPr>
              <a:xfrm rot="5400000" flipH="1" flipV="1">
                <a:off x="7653240" y="361080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04" name="Google Shape;79;p6"/>
              <p:cNvSpPr/>
              <p:nvPr/>
            </p:nvSpPr>
            <p:spPr>
              <a:xfrm rot="18900600" flipH="1" flipV="1">
                <a:off x="8648640" y="425484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 name="Google Shape;80;p6"/>
              <p:cNvSpPr/>
              <p:nvPr/>
            </p:nvSpPr>
            <p:spPr>
              <a:xfrm flipV="1">
                <a:off x="7719480" y="369612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 name="Google Shape;81;p6"/>
              <p:cNvSpPr/>
              <p:nvPr/>
            </p:nvSpPr>
            <p:spPr>
              <a:xfrm rot="18900600" flipH="1" flipV="1">
                <a:off x="7177680" y="496476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pic>
        <p:nvPicPr>
          <p:cNvPr id="20" name="Imagen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08"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309" name="Google Shape;86;p7"/>
          <p:cNvGrpSpPr/>
          <p:nvPr/>
        </p:nvGrpSpPr>
        <p:grpSpPr>
          <a:xfrm>
            <a:off x="2212560" y="2617920"/>
            <a:ext cx="7421760" cy="2775960"/>
            <a:chOff x="2212560" y="2617920"/>
            <a:chExt cx="7421760" cy="2775960"/>
          </a:xfrm>
        </p:grpSpPr>
        <p:grpSp>
          <p:nvGrpSpPr>
            <p:cNvPr id="310" name="Google Shape;87;p7"/>
            <p:cNvGrpSpPr/>
            <p:nvPr/>
          </p:nvGrpSpPr>
          <p:grpSpPr>
            <a:xfrm>
              <a:off x="2212560" y="4514760"/>
              <a:ext cx="1309320" cy="257400"/>
              <a:chOff x="2212560" y="4514760"/>
              <a:chExt cx="1309320" cy="257400"/>
            </a:xfrm>
          </p:grpSpPr>
          <p:sp>
            <p:nvSpPr>
              <p:cNvPr id="311" name="Google Shape;88;p7"/>
              <p:cNvSpPr/>
              <p:nvPr/>
            </p:nvSpPr>
            <p:spPr>
              <a:xfrm>
                <a:off x="263196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2" name="Google Shape;89;p7"/>
              <p:cNvSpPr/>
              <p:nvPr/>
            </p:nvSpPr>
            <p:spPr>
              <a:xfrm>
                <a:off x="283608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3" name="Google Shape;90;p7"/>
              <p:cNvSpPr/>
              <p:nvPr/>
            </p:nvSpPr>
            <p:spPr>
              <a:xfrm>
                <a:off x="304020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4" name="Google Shape;91;p7"/>
              <p:cNvSpPr/>
              <p:nvPr/>
            </p:nvSpPr>
            <p:spPr>
              <a:xfrm>
                <a:off x="324432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5" name="Google Shape;92;p7"/>
              <p:cNvSpPr/>
              <p:nvPr/>
            </p:nvSpPr>
            <p:spPr>
              <a:xfrm>
                <a:off x="344844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6" name="Google Shape;93;p7"/>
              <p:cNvSpPr/>
              <p:nvPr/>
            </p:nvSpPr>
            <p:spPr>
              <a:xfrm>
                <a:off x="221256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7" name="Google Shape;94;p7"/>
              <p:cNvSpPr/>
              <p:nvPr/>
            </p:nvSpPr>
            <p:spPr>
              <a:xfrm>
                <a:off x="241668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8" name="Google Shape;95;p7"/>
              <p:cNvSpPr/>
              <p:nvPr/>
            </p:nvSpPr>
            <p:spPr>
              <a:xfrm>
                <a:off x="262080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9" name="Google Shape;96;p7"/>
              <p:cNvSpPr/>
              <p:nvPr/>
            </p:nvSpPr>
            <p:spPr>
              <a:xfrm>
                <a:off x="282492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20" name="Google Shape;97;p7"/>
              <p:cNvSpPr/>
              <p:nvPr/>
            </p:nvSpPr>
            <p:spPr>
              <a:xfrm>
                <a:off x="302904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21" name="Google Shape;98;p7"/>
            <p:cNvGrpSpPr/>
            <p:nvPr/>
          </p:nvGrpSpPr>
          <p:grpSpPr>
            <a:xfrm>
              <a:off x="6687000" y="2617920"/>
              <a:ext cx="2947320" cy="2775960"/>
              <a:chOff x="6687000" y="2617920"/>
              <a:chExt cx="2947320" cy="2775960"/>
            </a:xfrm>
          </p:grpSpPr>
          <p:sp>
            <p:nvSpPr>
              <p:cNvPr id="322" name="Google Shape;99;p7"/>
              <p:cNvSpPr/>
              <p:nvPr/>
            </p:nvSpPr>
            <p:spPr>
              <a:xfrm flipH="1">
                <a:off x="6687000" y="2703600"/>
                <a:ext cx="2456640" cy="24469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23" name="Google Shape;100;p7"/>
              <p:cNvSpPr/>
              <p:nvPr/>
            </p:nvSpPr>
            <p:spPr>
              <a:xfrm rot="18900600">
                <a:off x="7946640" y="384948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 name="Google Shape;101;p7"/>
              <p:cNvSpPr/>
              <p:nvPr/>
            </p:nvSpPr>
            <p:spPr>
              <a:xfrm rot="18900000">
                <a:off x="6856920" y="494388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 name="Google Shape;102;p7"/>
              <p:cNvSpPr/>
              <p:nvPr/>
            </p:nvSpPr>
            <p:spPr>
              <a:xfrm>
                <a:off x="6962400" y="355392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 name="Google Shape;103;p7"/>
              <p:cNvSpPr/>
              <p:nvPr/>
            </p:nvSpPr>
            <p:spPr>
              <a:xfrm rot="18900600">
                <a:off x="7651080" y="31993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pic>
        <p:nvPicPr>
          <p:cNvPr id="21" name="Imagen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27" name="PlaceHolder 1"/>
          <p:cNvSpPr>
            <a:spLocks noGrp="1"/>
          </p:cNvSpPr>
          <p:nvPr>
            <p:ph type="title"/>
          </p:nvPr>
        </p:nvSpPr>
        <p:spPr>
          <a:xfrm>
            <a:off x="713160" y="1488240"/>
            <a:ext cx="4683960" cy="2166480"/>
          </a:xfrm>
          <a:prstGeom prst="rect">
            <a:avLst/>
          </a:prstGeom>
          <a:noFill/>
          <a:ln w="0">
            <a:noFill/>
          </a:ln>
        </p:spPr>
        <p:txBody>
          <a:bodyPr lIns="91440" tIns="91440" rIns="91440" bIns="91440" anchor="ctr">
            <a:noAutofit/>
          </a:bodyPr>
          <a:lstStyle/>
          <a:p>
            <a:pPr indent="0">
              <a:buNone/>
            </a:pPr>
            <a:r>
              <a:rPr lang="fr-FR" sz="6000" b="0" strike="noStrike" spc="-1">
                <a:solidFill>
                  <a:schemeClr val="dk1"/>
                </a:solidFill>
                <a:latin typeface="Arial"/>
              </a:rPr>
              <a:t>Click to edit the title text format</a:t>
            </a:r>
          </a:p>
        </p:txBody>
      </p:sp>
      <p:sp>
        <p:nvSpPr>
          <p:cNvPr id="328" name="PlaceHolder 2"/>
          <p:cNvSpPr>
            <a:spLocks noGrp="1"/>
          </p:cNvSpPr>
          <p:nvPr>
            <p:ph type="body"/>
          </p:nvPr>
        </p:nvSpPr>
        <p:spPr>
          <a:xfrm>
            <a:off x="5397480" y="1055160"/>
            <a:ext cx="3033000" cy="3033000"/>
          </a:xfrm>
          <a:prstGeom prst="rect">
            <a:avLst/>
          </a:prstGeom>
          <a:noFill/>
          <a:ln w="38160">
            <a:solidFill>
              <a:schemeClr val="lt1"/>
            </a:solidFill>
            <a:round/>
          </a:ln>
        </p:spPr>
        <p:txBody>
          <a:bodyPr lIns="90000" tIns="45000" rIns="90000" bIns="45000" anchor="t">
            <a:normAutofit fontScale="50000"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grpSp>
        <p:nvGrpSpPr>
          <p:cNvPr id="329" name="Google Shape;107;p8"/>
          <p:cNvGrpSpPr/>
          <p:nvPr/>
        </p:nvGrpSpPr>
        <p:grpSpPr>
          <a:xfrm>
            <a:off x="2669760" y="539640"/>
            <a:ext cx="1309320" cy="257400"/>
            <a:chOff x="2669760" y="539640"/>
            <a:chExt cx="1309320" cy="257400"/>
          </a:xfrm>
        </p:grpSpPr>
        <p:sp>
          <p:nvSpPr>
            <p:cNvPr id="330" name="Google Shape;108;p8"/>
            <p:cNvSpPr/>
            <p:nvPr/>
          </p:nvSpPr>
          <p:spPr>
            <a:xfrm>
              <a:off x="3089160" y="5396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1" name="Google Shape;109;p8"/>
            <p:cNvSpPr/>
            <p:nvPr/>
          </p:nvSpPr>
          <p:spPr>
            <a:xfrm>
              <a:off x="3293280" y="5396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2" name="Google Shape;110;p8"/>
            <p:cNvSpPr/>
            <p:nvPr/>
          </p:nvSpPr>
          <p:spPr>
            <a:xfrm>
              <a:off x="3497400" y="5396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3" name="Google Shape;111;p8"/>
            <p:cNvSpPr/>
            <p:nvPr/>
          </p:nvSpPr>
          <p:spPr>
            <a:xfrm>
              <a:off x="3701520" y="5396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4" name="Google Shape;112;p8"/>
            <p:cNvSpPr/>
            <p:nvPr/>
          </p:nvSpPr>
          <p:spPr>
            <a:xfrm>
              <a:off x="3905640" y="5396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5" name="Google Shape;113;p8"/>
            <p:cNvSpPr/>
            <p:nvPr/>
          </p:nvSpPr>
          <p:spPr>
            <a:xfrm>
              <a:off x="2669760" y="72360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6" name="Google Shape;114;p8"/>
            <p:cNvSpPr/>
            <p:nvPr/>
          </p:nvSpPr>
          <p:spPr>
            <a:xfrm>
              <a:off x="2873880" y="72360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7" name="Google Shape;115;p8"/>
            <p:cNvSpPr/>
            <p:nvPr/>
          </p:nvSpPr>
          <p:spPr>
            <a:xfrm>
              <a:off x="3078000" y="72360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8" name="Google Shape;116;p8"/>
            <p:cNvSpPr/>
            <p:nvPr/>
          </p:nvSpPr>
          <p:spPr>
            <a:xfrm>
              <a:off x="3282120" y="72360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9" name="Google Shape;117;p8"/>
            <p:cNvSpPr/>
            <p:nvPr/>
          </p:nvSpPr>
          <p:spPr>
            <a:xfrm>
              <a:off x="3486240" y="72360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40" name="PlaceHolder 1"/>
          <p:cNvSpPr>
            <a:spLocks noGrp="1"/>
          </p:cNvSpPr>
          <p:nvPr>
            <p:ph type="title"/>
          </p:nvPr>
        </p:nvSpPr>
        <p:spPr>
          <a:xfrm>
            <a:off x="713160" y="1013400"/>
            <a:ext cx="6993720" cy="81468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341" name="Google Shape;121;p9"/>
          <p:cNvGrpSpPr/>
          <p:nvPr/>
        </p:nvGrpSpPr>
        <p:grpSpPr>
          <a:xfrm>
            <a:off x="6687360" y="-258840"/>
            <a:ext cx="2947320" cy="5031720"/>
            <a:chOff x="6687360" y="-258840"/>
            <a:chExt cx="2947320" cy="5031720"/>
          </a:xfrm>
        </p:grpSpPr>
        <p:grpSp>
          <p:nvGrpSpPr>
            <p:cNvPr id="342" name="Google Shape;122;p9"/>
            <p:cNvGrpSpPr/>
            <p:nvPr/>
          </p:nvGrpSpPr>
          <p:grpSpPr>
            <a:xfrm>
              <a:off x="7260480" y="4515480"/>
              <a:ext cx="1309680" cy="257400"/>
              <a:chOff x="7260480" y="4515480"/>
              <a:chExt cx="1309680" cy="257400"/>
            </a:xfrm>
          </p:grpSpPr>
          <p:sp>
            <p:nvSpPr>
              <p:cNvPr id="343" name="Google Shape;123;p9"/>
              <p:cNvSpPr/>
              <p:nvPr/>
            </p:nvSpPr>
            <p:spPr>
              <a:xfrm flipV="1">
                <a:off x="768024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4" name="Google Shape;124;p9"/>
              <p:cNvSpPr/>
              <p:nvPr/>
            </p:nvSpPr>
            <p:spPr>
              <a:xfrm flipV="1">
                <a:off x="788436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5" name="Google Shape;125;p9"/>
              <p:cNvSpPr/>
              <p:nvPr/>
            </p:nvSpPr>
            <p:spPr>
              <a:xfrm flipV="1">
                <a:off x="8088480" y="469944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6" name="Google Shape;126;p9"/>
              <p:cNvSpPr/>
              <p:nvPr/>
            </p:nvSpPr>
            <p:spPr>
              <a:xfrm flipV="1">
                <a:off x="829260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7" name="Google Shape;127;p9"/>
              <p:cNvSpPr/>
              <p:nvPr/>
            </p:nvSpPr>
            <p:spPr>
              <a:xfrm flipV="1">
                <a:off x="849672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8" name="Google Shape;128;p9"/>
              <p:cNvSpPr/>
              <p:nvPr/>
            </p:nvSpPr>
            <p:spPr>
              <a:xfrm flipV="1">
                <a:off x="726048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9" name="Google Shape;129;p9"/>
              <p:cNvSpPr/>
              <p:nvPr/>
            </p:nvSpPr>
            <p:spPr>
              <a:xfrm flipV="1">
                <a:off x="746460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0" name="Google Shape;130;p9"/>
              <p:cNvSpPr/>
              <p:nvPr/>
            </p:nvSpPr>
            <p:spPr>
              <a:xfrm flipV="1">
                <a:off x="7668720" y="45154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1" name="Google Shape;131;p9"/>
              <p:cNvSpPr/>
              <p:nvPr/>
            </p:nvSpPr>
            <p:spPr>
              <a:xfrm flipV="1">
                <a:off x="787284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2" name="Google Shape;132;p9"/>
              <p:cNvSpPr/>
              <p:nvPr/>
            </p:nvSpPr>
            <p:spPr>
              <a:xfrm flipV="1">
                <a:off x="807696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53" name="Google Shape;133;p9"/>
            <p:cNvGrpSpPr/>
            <p:nvPr/>
          </p:nvGrpSpPr>
          <p:grpSpPr>
            <a:xfrm>
              <a:off x="6687360" y="-258840"/>
              <a:ext cx="2947320" cy="2776320"/>
              <a:chOff x="6687360" y="-258840"/>
              <a:chExt cx="2947320" cy="2776320"/>
            </a:xfrm>
          </p:grpSpPr>
          <p:sp>
            <p:nvSpPr>
              <p:cNvPr id="354" name="Google Shape;134;p9"/>
              <p:cNvSpPr/>
              <p:nvPr/>
            </p:nvSpPr>
            <p:spPr>
              <a:xfrm rot="10800000">
                <a:off x="6687360" y="-15120"/>
                <a:ext cx="2456640" cy="24469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5" name="Google Shape;135;p9"/>
              <p:cNvSpPr/>
              <p:nvPr/>
            </p:nvSpPr>
            <p:spPr>
              <a:xfrm rot="13499400" flipH="1">
                <a:off x="7946280" y="80784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6" name="Google Shape;136;p9"/>
              <p:cNvSpPr/>
              <p:nvPr/>
            </p:nvSpPr>
            <p:spPr>
              <a:xfrm rot="13500000" flipH="1">
                <a:off x="6856920" y="763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 name="Google Shape;137;p9"/>
              <p:cNvSpPr/>
              <p:nvPr/>
            </p:nvSpPr>
            <p:spPr>
              <a:xfrm rot="10800000" flipH="1">
                <a:off x="6962400" y="27216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 name="Google Shape;138;p9"/>
              <p:cNvSpPr/>
              <p:nvPr/>
            </p:nvSpPr>
            <p:spPr>
              <a:xfrm rot="13499400" flipH="1">
                <a:off x="7652160" y="160956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
        <p:nvSpPr>
          <p:cNvPr id="359"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pic>
        <p:nvPicPr>
          <p:cNvPr id="22" name="Imagen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60"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
        <p:nvSpPr>
          <p:cNvPr id="361" name="PlaceHolder 2"/>
          <p:cNvSpPr>
            <a:spLocks noGrp="1"/>
          </p:cNvSpPr>
          <p:nvPr>
            <p:ph type="title"/>
          </p:nvPr>
        </p:nvSpPr>
        <p:spPr>
          <a:xfrm>
            <a:off x="720000" y="3862080"/>
            <a:ext cx="7703640" cy="572400"/>
          </a:xfrm>
          <a:prstGeom prst="rect">
            <a:avLst/>
          </a:prstGeom>
          <a:solidFill>
            <a:schemeClr val="lt1"/>
          </a:solidFill>
          <a:ln w="0">
            <a:noFill/>
          </a:ln>
        </p:spPr>
        <p:txBody>
          <a:bodyPr lIns="91440" tIns="91440" rIns="91440" bIns="91440" anchor="ctr">
            <a:noAutofit/>
          </a:bodyPr>
          <a:lstStyle/>
          <a:p>
            <a:pPr indent="0">
              <a:buNone/>
            </a:pPr>
            <a:r>
              <a:rPr lang="fr-FR" sz="3000" b="0" strike="noStrike" spc="-1">
                <a:solidFill>
                  <a:schemeClr val="dk1"/>
                </a:solidFill>
                <a:latin typeface="Arial"/>
              </a:rPr>
              <a:t>Click to edit the title text format</a:t>
            </a:r>
          </a:p>
        </p:txBody>
      </p:sp>
      <p:pic>
        <p:nvPicPr>
          <p:cNvPr id="4" name="Imagen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9" r:id="rId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362" name="PlaceHolder 1"/>
          <p:cNvSpPr>
            <a:spLocks noGrp="1"/>
          </p:cNvSpPr>
          <p:nvPr>
            <p:ph type="title"/>
          </p:nvPr>
        </p:nvSpPr>
        <p:spPr>
          <a:xfrm>
            <a:off x="723600" y="511200"/>
            <a:ext cx="7696800" cy="482040"/>
          </a:xfrm>
          <a:prstGeom prst="rect">
            <a:avLst/>
          </a:prstGeom>
          <a:noFill/>
          <a:ln w="0">
            <a:noFill/>
          </a:ln>
        </p:spPr>
        <p:txBody>
          <a:bodyPr lIns="91440" tIns="91440" rIns="91440" bIns="91440" anchor="t">
            <a:noAutofit/>
          </a:bodyPr>
          <a:lstStyle/>
          <a:p>
            <a:pPr indent="0">
              <a:buNone/>
            </a:pPr>
            <a:r>
              <a:rPr lang="fr-FR" sz="24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1" r:id="rId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sp>
        <p:nvSpPr>
          <p:cNvPr id="18" name="PlaceHolder 2"/>
          <p:cNvSpPr>
            <a:spLocks noGrp="1"/>
          </p:cNvSpPr>
          <p:nvPr>
            <p:ph type="title"/>
          </p:nvPr>
        </p:nvSpPr>
        <p:spPr>
          <a:xfrm>
            <a:off x="796320" y="1633680"/>
            <a:ext cx="707040" cy="1235520"/>
          </a:xfrm>
          <a:prstGeom prst="rect">
            <a:avLst/>
          </a:prstGeom>
          <a:solidFill>
            <a:schemeClr val="lt2"/>
          </a:solidFill>
          <a:ln w="0">
            <a:noFill/>
          </a:ln>
        </p:spPr>
        <p:txBody>
          <a:bodyPr lIns="91440" tIns="91440" rIns="91440" bIns="91440" anchor="ctr">
            <a:noAutofit/>
          </a:bodyPr>
          <a:lstStyle/>
          <a:p>
            <a:pPr indent="0" algn="ctr">
              <a:lnSpc>
                <a:spcPct val="100000"/>
              </a:lnSpc>
              <a:buNone/>
            </a:pPr>
            <a:r>
              <a:rPr lang="fr-FR" sz="3000" b="0" strike="noStrike" spc="-1">
                <a:solidFill>
                  <a:schemeClr val="dk1"/>
                </a:solidFill>
                <a:latin typeface="Archivo Black"/>
                <a:ea typeface="Archivo Black"/>
              </a:rPr>
              <a:t>xx%</a:t>
            </a:r>
            <a:endParaRPr lang="fr-FR" sz="3000" b="0" strike="noStrike" spc="-1">
              <a:solidFill>
                <a:schemeClr val="dk1"/>
              </a:solidFill>
              <a:latin typeface="Arial"/>
            </a:endParaRPr>
          </a:p>
        </p:txBody>
      </p:sp>
      <p:sp>
        <p:nvSpPr>
          <p:cNvPr id="19" name="PlaceHolder 3"/>
          <p:cNvSpPr>
            <a:spLocks noGrp="1"/>
          </p:cNvSpPr>
          <p:nvPr>
            <p:ph type="title"/>
          </p:nvPr>
        </p:nvSpPr>
        <p:spPr>
          <a:xfrm>
            <a:off x="4750920" y="3290760"/>
            <a:ext cx="707040" cy="1235520"/>
          </a:xfrm>
          <a:prstGeom prst="rect">
            <a:avLst/>
          </a:prstGeom>
          <a:solidFill>
            <a:schemeClr val="lt2"/>
          </a:solidFill>
          <a:ln w="0">
            <a:noFill/>
          </a:ln>
        </p:spPr>
        <p:txBody>
          <a:bodyPr lIns="91440" tIns="91440" rIns="91440" bIns="91440" anchor="ctr">
            <a:noAutofit/>
          </a:bodyPr>
          <a:lstStyle/>
          <a:p>
            <a:pPr indent="0" algn="r">
              <a:lnSpc>
                <a:spcPct val="100000"/>
              </a:lnSpc>
              <a:buNone/>
            </a:pPr>
            <a:r>
              <a:rPr lang="fr-FR" sz="3000" b="0" strike="noStrike" spc="-1">
                <a:solidFill>
                  <a:schemeClr val="dk1"/>
                </a:solidFill>
                <a:latin typeface="Archivo Black"/>
                <a:ea typeface="Archivo Black"/>
              </a:rPr>
              <a:t>xx%</a:t>
            </a:r>
            <a:endParaRPr lang="fr-FR" sz="3000" b="0" strike="noStrike" spc="-1">
              <a:solidFill>
                <a:schemeClr val="dk1"/>
              </a:solidFill>
              <a:latin typeface="Arial"/>
            </a:endParaRPr>
          </a:p>
        </p:txBody>
      </p:sp>
      <p:sp>
        <p:nvSpPr>
          <p:cNvPr id="20" name="PlaceHolder 4"/>
          <p:cNvSpPr>
            <a:spLocks noGrp="1"/>
          </p:cNvSpPr>
          <p:nvPr>
            <p:ph type="title"/>
          </p:nvPr>
        </p:nvSpPr>
        <p:spPr>
          <a:xfrm>
            <a:off x="796320" y="3290760"/>
            <a:ext cx="707040" cy="1235520"/>
          </a:xfrm>
          <a:prstGeom prst="rect">
            <a:avLst/>
          </a:prstGeom>
          <a:solidFill>
            <a:schemeClr val="lt2"/>
          </a:solidFill>
          <a:ln w="0">
            <a:noFill/>
          </a:ln>
        </p:spPr>
        <p:txBody>
          <a:bodyPr lIns="91440" tIns="91440" rIns="91440" bIns="91440" anchor="ctr">
            <a:noAutofit/>
          </a:bodyPr>
          <a:lstStyle/>
          <a:p>
            <a:pPr indent="0" algn="r">
              <a:lnSpc>
                <a:spcPct val="100000"/>
              </a:lnSpc>
              <a:buNone/>
            </a:pPr>
            <a:r>
              <a:rPr lang="fr-FR" sz="3000" b="0" strike="noStrike" spc="-1">
                <a:solidFill>
                  <a:schemeClr val="dk1"/>
                </a:solidFill>
                <a:latin typeface="Archivo Black"/>
                <a:ea typeface="Archivo Black"/>
              </a:rPr>
              <a:t>xx%</a:t>
            </a:r>
            <a:endParaRPr lang="fr-FR" sz="3000" b="0" strike="noStrike" spc="-1">
              <a:solidFill>
                <a:schemeClr val="dk1"/>
              </a:solidFill>
              <a:latin typeface="Arial"/>
            </a:endParaRPr>
          </a:p>
        </p:txBody>
      </p:sp>
      <p:sp>
        <p:nvSpPr>
          <p:cNvPr id="21" name="PlaceHolder 5"/>
          <p:cNvSpPr>
            <a:spLocks noGrp="1"/>
          </p:cNvSpPr>
          <p:nvPr>
            <p:ph type="title"/>
          </p:nvPr>
        </p:nvSpPr>
        <p:spPr>
          <a:xfrm>
            <a:off x="4750920" y="1633680"/>
            <a:ext cx="707040" cy="1235520"/>
          </a:xfrm>
          <a:prstGeom prst="rect">
            <a:avLst/>
          </a:prstGeom>
          <a:solidFill>
            <a:schemeClr val="lt2"/>
          </a:solidFill>
          <a:ln w="0">
            <a:noFill/>
          </a:ln>
        </p:spPr>
        <p:txBody>
          <a:bodyPr lIns="91440" tIns="91440" rIns="91440" bIns="91440" anchor="ctr">
            <a:noAutofit/>
          </a:bodyPr>
          <a:lstStyle/>
          <a:p>
            <a:pPr indent="0" algn="r">
              <a:lnSpc>
                <a:spcPct val="100000"/>
              </a:lnSpc>
              <a:buNone/>
            </a:pPr>
            <a:r>
              <a:rPr lang="fr-FR" sz="3000" b="0" strike="noStrike" spc="-1">
                <a:solidFill>
                  <a:schemeClr val="dk1"/>
                </a:solidFill>
                <a:latin typeface="Archivo Black"/>
                <a:ea typeface="Archivo Black"/>
              </a:rPr>
              <a:t>xx%</a:t>
            </a:r>
            <a:endParaRPr lang="fr-FR" sz="3000" b="0" strike="noStrike" spc="-1">
              <a:solidFill>
                <a:schemeClr val="dk1"/>
              </a:solidFill>
              <a:latin typeface="Arial"/>
            </a:endParaRPr>
          </a:p>
        </p:txBody>
      </p:sp>
      <p:grpSp>
        <p:nvGrpSpPr>
          <p:cNvPr id="22" name="Google Shape;172;p13"/>
          <p:cNvGrpSpPr/>
          <p:nvPr/>
        </p:nvGrpSpPr>
        <p:grpSpPr>
          <a:xfrm>
            <a:off x="7527600" y="-437040"/>
            <a:ext cx="2303280" cy="2075400"/>
            <a:chOff x="7527600" y="-437040"/>
            <a:chExt cx="2303280" cy="2075400"/>
          </a:xfrm>
        </p:grpSpPr>
        <p:sp>
          <p:nvSpPr>
            <p:cNvPr id="23" name="Google Shape;173;p13"/>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24" name="Google Shape;174;p13"/>
            <p:cNvGrpSpPr/>
            <p:nvPr/>
          </p:nvGrpSpPr>
          <p:grpSpPr>
            <a:xfrm>
              <a:off x="7527600" y="-190440"/>
              <a:ext cx="2303280" cy="1828800"/>
              <a:chOff x="7527600" y="-190440"/>
              <a:chExt cx="2303280" cy="1828800"/>
            </a:xfrm>
          </p:grpSpPr>
          <p:sp>
            <p:nvSpPr>
              <p:cNvPr id="25" name="Google Shape;175;p13"/>
              <p:cNvSpPr/>
              <p:nvPr/>
            </p:nvSpPr>
            <p:spPr>
              <a:xfrm rot="2699400" flipH="1">
                <a:off x="8755560" y="66600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 name="Google Shape;176;p13"/>
              <p:cNvSpPr/>
              <p:nvPr/>
            </p:nvSpPr>
            <p:spPr>
              <a:xfrm>
                <a:off x="7979760" y="3290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 name="Google Shape;177;p13"/>
              <p:cNvSpPr/>
              <p:nvPr/>
            </p:nvSpPr>
            <p:spPr>
              <a:xfrm rot="2699400" flipH="1">
                <a:off x="7437960" y="1681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8" name="Google Shape;178;p13"/>
            <p:cNvSpPr/>
            <p:nvPr/>
          </p:nvSpPr>
          <p:spPr>
            <a:xfrm rot="2700000">
              <a:off x="7775640" y="-18324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713160" y="4091040"/>
            <a:ext cx="4620600" cy="531720"/>
          </a:xfrm>
          <a:prstGeom prst="rect">
            <a:avLst/>
          </a:prstGeom>
          <a:noFill/>
          <a:ln w="0">
            <a:noFill/>
          </a:ln>
        </p:spPr>
        <p:txBody>
          <a:bodyPr lIns="91440" tIns="91440" rIns="91440" bIns="91440" anchor="t">
            <a:noAutofit/>
          </a:bodyPr>
          <a:lstStyle/>
          <a:p>
            <a:pPr indent="0">
              <a:buNone/>
            </a:pPr>
            <a:r>
              <a:rPr lang="fr-FR" sz="2000" b="0" strike="noStrike" spc="-1">
                <a:solidFill>
                  <a:schemeClr val="dk1"/>
                </a:solidFill>
                <a:latin typeface="Arial"/>
              </a:rPr>
              <a:t>Click to edit the title text format</a:t>
            </a:r>
          </a:p>
        </p:txBody>
      </p:sp>
      <p:grpSp>
        <p:nvGrpSpPr>
          <p:cNvPr id="30" name="Google Shape;182;p14"/>
          <p:cNvGrpSpPr/>
          <p:nvPr/>
        </p:nvGrpSpPr>
        <p:grpSpPr>
          <a:xfrm>
            <a:off x="6011280" y="4511160"/>
            <a:ext cx="1309320" cy="257400"/>
            <a:chOff x="6011280" y="4511160"/>
            <a:chExt cx="1309320" cy="257400"/>
          </a:xfrm>
        </p:grpSpPr>
        <p:sp>
          <p:nvSpPr>
            <p:cNvPr id="31" name="Google Shape;183;p14"/>
            <p:cNvSpPr/>
            <p:nvPr/>
          </p:nvSpPr>
          <p:spPr>
            <a:xfrm>
              <a:off x="6430680" y="4511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2" name="Google Shape;184;p14"/>
            <p:cNvSpPr/>
            <p:nvPr/>
          </p:nvSpPr>
          <p:spPr>
            <a:xfrm>
              <a:off x="6634800" y="4511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185;p14"/>
            <p:cNvSpPr/>
            <p:nvPr/>
          </p:nvSpPr>
          <p:spPr>
            <a:xfrm>
              <a:off x="6838920" y="4511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186;p14"/>
            <p:cNvSpPr/>
            <p:nvPr/>
          </p:nvSpPr>
          <p:spPr>
            <a:xfrm>
              <a:off x="7043040" y="4511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187;p14"/>
            <p:cNvSpPr/>
            <p:nvPr/>
          </p:nvSpPr>
          <p:spPr>
            <a:xfrm>
              <a:off x="7247160" y="4511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188;p14"/>
            <p:cNvSpPr/>
            <p:nvPr/>
          </p:nvSpPr>
          <p:spPr>
            <a:xfrm>
              <a:off x="6011280" y="4695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189;p14"/>
            <p:cNvSpPr/>
            <p:nvPr/>
          </p:nvSpPr>
          <p:spPr>
            <a:xfrm>
              <a:off x="6215400" y="4695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190;p14"/>
            <p:cNvSpPr/>
            <p:nvPr/>
          </p:nvSpPr>
          <p:spPr>
            <a:xfrm>
              <a:off x="6419520" y="4695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191;p14"/>
            <p:cNvSpPr/>
            <p:nvPr/>
          </p:nvSpPr>
          <p:spPr>
            <a:xfrm>
              <a:off x="6623640" y="4695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 name="Google Shape;192;p14"/>
            <p:cNvSpPr/>
            <p:nvPr/>
          </p:nvSpPr>
          <p:spPr>
            <a:xfrm>
              <a:off x="6827760" y="4695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sp>
        <p:nvSpPr>
          <p:cNvPr id="42" name="PlaceHolder 2"/>
          <p:cNvSpPr>
            <a:spLocks noGrp="1"/>
          </p:cNvSpPr>
          <p:nvPr>
            <p:ph type="title"/>
          </p:nvPr>
        </p:nvSpPr>
        <p:spPr>
          <a:xfrm>
            <a:off x="1411560" y="1159200"/>
            <a:ext cx="792000" cy="572400"/>
          </a:xfrm>
          <a:prstGeom prst="rect">
            <a:avLst/>
          </a:prstGeom>
          <a:solidFill>
            <a:schemeClr val="lt2"/>
          </a:solidFill>
          <a:ln w="0">
            <a:noFill/>
          </a:ln>
        </p:spPr>
        <p:txBody>
          <a:bodyPr lIns="91440" tIns="91440" rIns="91440" bIns="91440" anchor="ctr">
            <a:noAutofit/>
          </a:bodyPr>
          <a:lstStyle/>
          <a:p>
            <a:pPr indent="0" algn="ctr">
              <a:lnSpc>
                <a:spcPct val="100000"/>
              </a:lnSpc>
              <a:buNone/>
            </a:pPr>
            <a:r>
              <a:rPr lang="fr-FR" sz="2000" b="0" strike="noStrike" spc="-1">
                <a:solidFill>
                  <a:schemeClr val="dk1"/>
                </a:solidFill>
                <a:latin typeface="Archivo Black"/>
                <a:ea typeface="Archivo Black"/>
              </a:rPr>
              <a:t>xx%</a:t>
            </a:r>
            <a:endParaRPr lang="fr-FR" sz="2000" b="0" strike="noStrike" spc="-1">
              <a:solidFill>
                <a:schemeClr val="dk1"/>
              </a:solidFill>
              <a:latin typeface="Arial"/>
            </a:endParaRPr>
          </a:p>
        </p:txBody>
      </p:sp>
      <p:sp>
        <p:nvSpPr>
          <p:cNvPr id="43" name="PlaceHolder 3"/>
          <p:cNvSpPr>
            <a:spLocks noGrp="1"/>
          </p:cNvSpPr>
          <p:nvPr>
            <p:ph type="title"/>
          </p:nvPr>
        </p:nvSpPr>
        <p:spPr>
          <a:xfrm>
            <a:off x="3958200" y="1159200"/>
            <a:ext cx="792000" cy="572400"/>
          </a:xfrm>
          <a:prstGeom prst="rect">
            <a:avLst/>
          </a:prstGeom>
          <a:solidFill>
            <a:schemeClr val="lt2"/>
          </a:solidFill>
          <a:ln w="0">
            <a:noFill/>
          </a:ln>
        </p:spPr>
        <p:txBody>
          <a:bodyPr lIns="91440" tIns="91440" rIns="91440" bIns="91440" anchor="ctr">
            <a:noAutofit/>
          </a:bodyPr>
          <a:lstStyle/>
          <a:p>
            <a:pPr indent="0" algn="ctr">
              <a:lnSpc>
                <a:spcPct val="100000"/>
              </a:lnSpc>
              <a:buNone/>
            </a:pPr>
            <a:r>
              <a:rPr lang="fr-FR" sz="2000" b="0" strike="noStrike" spc="-1">
                <a:solidFill>
                  <a:schemeClr val="dk1"/>
                </a:solidFill>
                <a:latin typeface="Archivo Black"/>
                <a:ea typeface="Archivo Black"/>
              </a:rPr>
              <a:t>xx%</a:t>
            </a:r>
            <a:endParaRPr lang="fr-FR" sz="2000" b="0" strike="noStrike" spc="-1">
              <a:solidFill>
                <a:schemeClr val="dk1"/>
              </a:solidFill>
              <a:latin typeface="Arial"/>
            </a:endParaRPr>
          </a:p>
        </p:txBody>
      </p:sp>
      <p:sp>
        <p:nvSpPr>
          <p:cNvPr id="44" name="PlaceHolder 4"/>
          <p:cNvSpPr>
            <a:spLocks noGrp="1"/>
          </p:cNvSpPr>
          <p:nvPr>
            <p:ph type="title"/>
          </p:nvPr>
        </p:nvSpPr>
        <p:spPr>
          <a:xfrm>
            <a:off x="6504840" y="1159200"/>
            <a:ext cx="792000" cy="572400"/>
          </a:xfrm>
          <a:prstGeom prst="rect">
            <a:avLst/>
          </a:prstGeom>
          <a:solidFill>
            <a:schemeClr val="lt2"/>
          </a:solidFill>
          <a:ln w="0">
            <a:noFill/>
          </a:ln>
        </p:spPr>
        <p:txBody>
          <a:bodyPr lIns="91440" tIns="91440" rIns="91440" bIns="91440" anchor="ctr">
            <a:noAutofit/>
          </a:bodyPr>
          <a:lstStyle/>
          <a:p>
            <a:pPr indent="0" algn="ctr">
              <a:lnSpc>
                <a:spcPct val="100000"/>
              </a:lnSpc>
              <a:buNone/>
            </a:pPr>
            <a:r>
              <a:rPr lang="fr-FR" sz="2000" b="0" strike="noStrike" spc="-1">
                <a:solidFill>
                  <a:schemeClr val="dk1"/>
                </a:solidFill>
                <a:latin typeface="Archivo Black"/>
                <a:ea typeface="Archivo Black"/>
              </a:rPr>
              <a:t>xx%</a:t>
            </a:r>
            <a:endParaRPr lang="fr-FR" sz="2000" b="0" strike="noStrike" spc="-1">
              <a:solidFill>
                <a:schemeClr val="dk1"/>
              </a:solidFill>
              <a:latin typeface="Arial"/>
            </a:endParaRPr>
          </a:p>
        </p:txBody>
      </p:sp>
      <p:grpSp>
        <p:nvGrpSpPr>
          <p:cNvPr id="45" name="Google Shape;204;p15"/>
          <p:cNvGrpSpPr/>
          <p:nvPr/>
        </p:nvGrpSpPr>
        <p:grpSpPr>
          <a:xfrm>
            <a:off x="7286760" y="387360"/>
            <a:ext cx="2472480" cy="5140080"/>
            <a:chOff x="7286760" y="387360"/>
            <a:chExt cx="2472480" cy="5140080"/>
          </a:xfrm>
        </p:grpSpPr>
        <p:grpSp>
          <p:nvGrpSpPr>
            <p:cNvPr id="46" name="Google Shape;205;p15"/>
            <p:cNvGrpSpPr/>
            <p:nvPr/>
          </p:nvGrpSpPr>
          <p:grpSpPr>
            <a:xfrm>
              <a:off x="7286760" y="3448080"/>
              <a:ext cx="2472480" cy="2079360"/>
              <a:chOff x="7286760" y="3448080"/>
              <a:chExt cx="2472480" cy="2079360"/>
            </a:xfrm>
          </p:grpSpPr>
          <p:sp>
            <p:nvSpPr>
              <p:cNvPr id="47" name="Google Shape;206;p15"/>
              <p:cNvSpPr/>
              <p:nvPr/>
            </p:nvSpPr>
            <p:spPr>
              <a:xfrm rot="5400000" flipH="1" flipV="1">
                <a:off x="7653240" y="359604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48" name="Google Shape;207;p15"/>
              <p:cNvGrpSpPr/>
              <p:nvPr/>
            </p:nvGrpSpPr>
            <p:grpSpPr>
              <a:xfrm>
                <a:off x="7286760" y="3448080"/>
                <a:ext cx="2472480" cy="2079360"/>
                <a:chOff x="7286760" y="3448080"/>
                <a:chExt cx="2472480" cy="2079360"/>
              </a:xfrm>
            </p:grpSpPr>
            <p:sp>
              <p:nvSpPr>
                <p:cNvPr id="49" name="Google Shape;208;p15"/>
                <p:cNvSpPr/>
                <p:nvPr/>
              </p:nvSpPr>
              <p:spPr>
                <a:xfrm rot="18900600" flipH="1" flipV="1">
                  <a:off x="8684640" y="381672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 name="Google Shape;209;p15"/>
                <p:cNvSpPr/>
                <p:nvPr/>
              </p:nvSpPr>
              <p:spPr>
                <a:xfrm flipV="1">
                  <a:off x="7979760" y="344772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 name="Google Shape;210;p15"/>
                <p:cNvSpPr/>
                <p:nvPr/>
              </p:nvSpPr>
              <p:spPr>
                <a:xfrm rot="18900600" flipH="1" flipV="1">
                  <a:off x="7197120" y="496656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52" name="Google Shape;211;p15"/>
              <p:cNvSpPr/>
              <p:nvPr/>
            </p:nvSpPr>
            <p:spPr>
              <a:xfrm rot="18900000" flipV="1">
                <a:off x="7775640" y="5142240"/>
                <a:ext cx="77040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53" name="Google Shape;212;p15"/>
            <p:cNvGrpSpPr/>
            <p:nvPr/>
          </p:nvGrpSpPr>
          <p:grpSpPr>
            <a:xfrm>
              <a:off x="7432920" y="387360"/>
              <a:ext cx="1309320" cy="257400"/>
              <a:chOff x="7432920" y="387360"/>
              <a:chExt cx="1309320" cy="257400"/>
            </a:xfrm>
          </p:grpSpPr>
          <p:sp>
            <p:nvSpPr>
              <p:cNvPr id="54" name="Google Shape;213;p15"/>
              <p:cNvSpPr/>
              <p:nvPr/>
            </p:nvSpPr>
            <p:spPr>
              <a:xfrm flipV="1">
                <a:off x="785232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5" name="Google Shape;214;p15"/>
              <p:cNvSpPr/>
              <p:nvPr/>
            </p:nvSpPr>
            <p:spPr>
              <a:xfrm flipV="1">
                <a:off x="805644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6" name="Google Shape;215;p15"/>
              <p:cNvSpPr/>
              <p:nvPr/>
            </p:nvSpPr>
            <p:spPr>
              <a:xfrm flipV="1">
                <a:off x="826056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7" name="Google Shape;216;p15"/>
              <p:cNvSpPr/>
              <p:nvPr/>
            </p:nvSpPr>
            <p:spPr>
              <a:xfrm flipV="1">
                <a:off x="846468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8" name="Google Shape;217;p15"/>
              <p:cNvSpPr/>
              <p:nvPr/>
            </p:nvSpPr>
            <p:spPr>
              <a:xfrm flipV="1">
                <a:off x="866880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9" name="Google Shape;218;p15"/>
              <p:cNvSpPr/>
              <p:nvPr/>
            </p:nvSpPr>
            <p:spPr>
              <a:xfrm flipV="1">
                <a:off x="743292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60" name="Google Shape;219;p15"/>
              <p:cNvSpPr/>
              <p:nvPr/>
            </p:nvSpPr>
            <p:spPr>
              <a:xfrm flipV="1">
                <a:off x="763704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61" name="Google Shape;220;p15"/>
              <p:cNvSpPr/>
              <p:nvPr/>
            </p:nvSpPr>
            <p:spPr>
              <a:xfrm flipV="1">
                <a:off x="784116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62" name="Google Shape;221;p15"/>
              <p:cNvSpPr/>
              <p:nvPr/>
            </p:nvSpPr>
            <p:spPr>
              <a:xfrm flipV="1">
                <a:off x="804528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63" name="Google Shape;222;p15"/>
              <p:cNvSpPr/>
              <p:nvPr/>
            </p:nvSpPr>
            <p:spPr>
              <a:xfrm flipV="1">
                <a:off x="824940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pic>
        <p:nvPicPr>
          <p:cNvPr id="25" name="Imagen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65" name="Google Shape;229;p16"/>
          <p:cNvGrpSpPr/>
          <p:nvPr/>
        </p:nvGrpSpPr>
        <p:grpSpPr>
          <a:xfrm>
            <a:off x="7432920" y="387360"/>
            <a:ext cx="2397960" cy="5136480"/>
            <a:chOff x="7432920" y="387360"/>
            <a:chExt cx="2397960" cy="5136480"/>
          </a:xfrm>
        </p:grpSpPr>
        <p:grpSp>
          <p:nvGrpSpPr>
            <p:cNvPr id="66" name="Google Shape;230;p16"/>
            <p:cNvGrpSpPr/>
            <p:nvPr/>
          </p:nvGrpSpPr>
          <p:grpSpPr>
            <a:xfrm>
              <a:off x="7527600" y="3448080"/>
              <a:ext cx="2303280" cy="2075760"/>
              <a:chOff x="7527600" y="3448080"/>
              <a:chExt cx="2303280" cy="2075760"/>
            </a:xfrm>
          </p:grpSpPr>
          <p:sp>
            <p:nvSpPr>
              <p:cNvPr id="67" name="Google Shape;231;p16"/>
              <p:cNvSpPr/>
              <p:nvPr/>
            </p:nvSpPr>
            <p:spPr>
              <a:xfrm rot="5400000" flipH="1" flipV="1">
                <a:off x="7653240" y="359604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68" name="Google Shape;232;p16"/>
              <p:cNvGrpSpPr/>
              <p:nvPr/>
            </p:nvGrpSpPr>
            <p:grpSpPr>
              <a:xfrm>
                <a:off x="7527600" y="3448080"/>
                <a:ext cx="2303280" cy="1829160"/>
                <a:chOff x="7527600" y="3448080"/>
                <a:chExt cx="2303280" cy="1829160"/>
              </a:xfrm>
            </p:grpSpPr>
            <p:sp>
              <p:nvSpPr>
                <p:cNvPr id="69" name="Google Shape;233;p16"/>
                <p:cNvSpPr/>
                <p:nvPr/>
              </p:nvSpPr>
              <p:spPr>
                <a:xfrm rot="18900600" flipH="1" flipV="1">
                  <a:off x="8756280" y="415908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 name="Google Shape;234;p16"/>
                <p:cNvSpPr/>
                <p:nvPr/>
              </p:nvSpPr>
              <p:spPr>
                <a:xfrm flipV="1">
                  <a:off x="7979760" y="344772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 name="Google Shape;235;p16"/>
                <p:cNvSpPr/>
                <p:nvPr/>
              </p:nvSpPr>
              <p:spPr>
                <a:xfrm rot="18900600" flipH="1" flipV="1">
                  <a:off x="7437960" y="471636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72" name="Google Shape;236;p16"/>
              <p:cNvSpPr/>
              <p:nvPr/>
            </p:nvSpPr>
            <p:spPr>
              <a:xfrm rot="18900000" flipV="1">
                <a:off x="7775640" y="5142240"/>
                <a:ext cx="77040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73" name="Google Shape;237;p16"/>
            <p:cNvGrpSpPr/>
            <p:nvPr/>
          </p:nvGrpSpPr>
          <p:grpSpPr>
            <a:xfrm>
              <a:off x="7432920" y="387360"/>
              <a:ext cx="1309320" cy="257400"/>
              <a:chOff x="7432920" y="387360"/>
              <a:chExt cx="1309320" cy="257400"/>
            </a:xfrm>
          </p:grpSpPr>
          <p:sp>
            <p:nvSpPr>
              <p:cNvPr id="74" name="Google Shape;238;p16"/>
              <p:cNvSpPr/>
              <p:nvPr/>
            </p:nvSpPr>
            <p:spPr>
              <a:xfrm flipV="1">
                <a:off x="785232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75" name="Google Shape;239;p16"/>
              <p:cNvSpPr/>
              <p:nvPr/>
            </p:nvSpPr>
            <p:spPr>
              <a:xfrm flipV="1">
                <a:off x="805644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76" name="Google Shape;240;p16"/>
              <p:cNvSpPr/>
              <p:nvPr/>
            </p:nvSpPr>
            <p:spPr>
              <a:xfrm flipV="1">
                <a:off x="826056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77" name="Google Shape;241;p16"/>
              <p:cNvSpPr/>
              <p:nvPr/>
            </p:nvSpPr>
            <p:spPr>
              <a:xfrm flipV="1">
                <a:off x="846468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78" name="Google Shape;242;p16"/>
              <p:cNvSpPr/>
              <p:nvPr/>
            </p:nvSpPr>
            <p:spPr>
              <a:xfrm flipV="1">
                <a:off x="866880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79" name="Google Shape;243;p16"/>
              <p:cNvSpPr/>
              <p:nvPr/>
            </p:nvSpPr>
            <p:spPr>
              <a:xfrm flipV="1">
                <a:off x="743292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80" name="Google Shape;244;p16"/>
              <p:cNvSpPr/>
              <p:nvPr/>
            </p:nvSpPr>
            <p:spPr>
              <a:xfrm flipV="1">
                <a:off x="763704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81" name="Google Shape;245;p16"/>
              <p:cNvSpPr/>
              <p:nvPr/>
            </p:nvSpPr>
            <p:spPr>
              <a:xfrm flipV="1">
                <a:off x="784116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82" name="Google Shape;246;p16"/>
              <p:cNvSpPr/>
              <p:nvPr/>
            </p:nvSpPr>
            <p:spPr>
              <a:xfrm flipV="1">
                <a:off x="804528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83" name="Google Shape;247;p16"/>
              <p:cNvSpPr/>
              <p:nvPr/>
            </p:nvSpPr>
            <p:spPr>
              <a:xfrm flipV="1">
                <a:off x="824940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pic>
        <p:nvPicPr>
          <p:cNvPr id="22" name="Imagen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720000" y="444960"/>
            <a:ext cx="771048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sp>
        <p:nvSpPr>
          <p:cNvPr id="85" name="PlaceHolder 2"/>
          <p:cNvSpPr>
            <a:spLocks noGrp="1"/>
          </p:cNvSpPr>
          <p:nvPr>
            <p:ph type="body"/>
          </p:nvPr>
        </p:nvSpPr>
        <p:spPr>
          <a:xfrm>
            <a:off x="720000" y="1326240"/>
            <a:ext cx="3811680" cy="32821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sp>
        <p:nvSpPr>
          <p:cNvPr id="86" name="PlaceHolder 3"/>
          <p:cNvSpPr>
            <a:spLocks noGrp="1"/>
          </p:cNvSpPr>
          <p:nvPr>
            <p:ph type="body"/>
          </p:nvPr>
        </p:nvSpPr>
        <p:spPr>
          <a:xfrm>
            <a:off x="4618800" y="1326240"/>
            <a:ext cx="3811680" cy="32821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grpSp>
        <p:nvGrpSpPr>
          <p:cNvPr id="87" name="Google Shape;252;p17"/>
          <p:cNvGrpSpPr/>
          <p:nvPr/>
        </p:nvGrpSpPr>
        <p:grpSpPr>
          <a:xfrm>
            <a:off x="7267320" y="387360"/>
            <a:ext cx="2455920" cy="5138280"/>
            <a:chOff x="7267320" y="387360"/>
            <a:chExt cx="2455920" cy="5138280"/>
          </a:xfrm>
        </p:grpSpPr>
        <p:grpSp>
          <p:nvGrpSpPr>
            <p:cNvPr id="88" name="Google Shape;253;p17"/>
            <p:cNvGrpSpPr/>
            <p:nvPr/>
          </p:nvGrpSpPr>
          <p:grpSpPr>
            <a:xfrm>
              <a:off x="7432920" y="387360"/>
              <a:ext cx="1309320" cy="257400"/>
              <a:chOff x="7432920" y="387360"/>
              <a:chExt cx="1309320" cy="257400"/>
            </a:xfrm>
          </p:grpSpPr>
          <p:sp>
            <p:nvSpPr>
              <p:cNvPr id="89" name="Google Shape;254;p17"/>
              <p:cNvSpPr/>
              <p:nvPr/>
            </p:nvSpPr>
            <p:spPr>
              <a:xfrm flipV="1">
                <a:off x="785232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0" name="Google Shape;255;p17"/>
              <p:cNvSpPr/>
              <p:nvPr/>
            </p:nvSpPr>
            <p:spPr>
              <a:xfrm flipV="1">
                <a:off x="805644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1" name="Google Shape;256;p17"/>
              <p:cNvSpPr/>
              <p:nvPr/>
            </p:nvSpPr>
            <p:spPr>
              <a:xfrm flipV="1">
                <a:off x="826056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2" name="Google Shape;257;p17"/>
              <p:cNvSpPr/>
              <p:nvPr/>
            </p:nvSpPr>
            <p:spPr>
              <a:xfrm flipV="1">
                <a:off x="846468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3" name="Google Shape;258;p17"/>
              <p:cNvSpPr/>
              <p:nvPr/>
            </p:nvSpPr>
            <p:spPr>
              <a:xfrm flipV="1">
                <a:off x="866880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4" name="Google Shape;259;p17"/>
              <p:cNvSpPr/>
              <p:nvPr/>
            </p:nvSpPr>
            <p:spPr>
              <a:xfrm flipV="1">
                <a:off x="743292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5" name="Google Shape;260;p17"/>
              <p:cNvSpPr/>
              <p:nvPr/>
            </p:nvSpPr>
            <p:spPr>
              <a:xfrm flipV="1">
                <a:off x="763704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6" name="Google Shape;261;p17"/>
              <p:cNvSpPr/>
              <p:nvPr/>
            </p:nvSpPr>
            <p:spPr>
              <a:xfrm flipV="1">
                <a:off x="784116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7" name="Google Shape;262;p17"/>
              <p:cNvSpPr/>
              <p:nvPr/>
            </p:nvSpPr>
            <p:spPr>
              <a:xfrm flipV="1">
                <a:off x="804528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8" name="Google Shape;263;p17"/>
              <p:cNvSpPr/>
              <p:nvPr/>
            </p:nvSpPr>
            <p:spPr>
              <a:xfrm flipV="1">
                <a:off x="824940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99" name="Google Shape;264;p17"/>
            <p:cNvGrpSpPr/>
            <p:nvPr/>
          </p:nvGrpSpPr>
          <p:grpSpPr>
            <a:xfrm>
              <a:off x="7267320" y="3608280"/>
              <a:ext cx="2455920" cy="1917360"/>
              <a:chOff x="7267320" y="3608280"/>
              <a:chExt cx="2455920" cy="1917360"/>
            </a:xfrm>
          </p:grpSpPr>
          <p:sp>
            <p:nvSpPr>
              <p:cNvPr id="100" name="Google Shape;265;p17"/>
              <p:cNvSpPr/>
              <p:nvPr/>
            </p:nvSpPr>
            <p:spPr>
              <a:xfrm rot="5400000" flipH="1" flipV="1">
                <a:off x="7653240" y="361080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01" name="Google Shape;266;p17"/>
              <p:cNvSpPr/>
              <p:nvPr/>
            </p:nvSpPr>
            <p:spPr>
              <a:xfrm rot="18900600" flipH="1" flipV="1">
                <a:off x="8648640" y="425484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 name="Google Shape;267;p17"/>
              <p:cNvSpPr/>
              <p:nvPr/>
            </p:nvSpPr>
            <p:spPr>
              <a:xfrm flipV="1">
                <a:off x="7719480" y="369612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 name="Google Shape;268;p17"/>
              <p:cNvSpPr/>
              <p:nvPr/>
            </p:nvSpPr>
            <p:spPr>
              <a:xfrm rot="18900600" flipH="1" flipV="1">
                <a:off x="7177680" y="496476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pic>
        <p:nvPicPr>
          <p:cNvPr id="22" name="Imagen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105" name="Google Shape;277;p18"/>
          <p:cNvGrpSpPr/>
          <p:nvPr/>
        </p:nvGrpSpPr>
        <p:grpSpPr>
          <a:xfrm>
            <a:off x="7527600" y="-437040"/>
            <a:ext cx="2303280" cy="2075400"/>
            <a:chOff x="7527600" y="-437040"/>
            <a:chExt cx="2303280" cy="2075400"/>
          </a:xfrm>
        </p:grpSpPr>
        <p:sp>
          <p:nvSpPr>
            <p:cNvPr id="106" name="Google Shape;278;p18"/>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107" name="Google Shape;279;p18"/>
            <p:cNvGrpSpPr/>
            <p:nvPr/>
          </p:nvGrpSpPr>
          <p:grpSpPr>
            <a:xfrm>
              <a:off x="7527600" y="-190440"/>
              <a:ext cx="2303280" cy="1828800"/>
              <a:chOff x="7527600" y="-190440"/>
              <a:chExt cx="2303280" cy="1828800"/>
            </a:xfrm>
          </p:grpSpPr>
          <p:sp>
            <p:nvSpPr>
              <p:cNvPr id="108" name="Google Shape;280;p18"/>
              <p:cNvSpPr/>
              <p:nvPr/>
            </p:nvSpPr>
            <p:spPr>
              <a:xfrm rot="2699400" flipH="1">
                <a:off x="8755560" y="66600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 name="Google Shape;281;p18"/>
              <p:cNvSpPr/>
              <p:nvPr/>
            </p:nvSpPr>
            <p:spPr>
              <a:xfrm>
                <a:off x="7979760" y="3290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 name="Google Shape;282;p18"/>
              <p:cNvSpPr/>
              <p:nvPr/>
            </p:nvSpPr>
            <p:spPr>
              <a:xfrm rot="2699400" flipH="1">
                <a:off x="7437960" y="1681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11" name="Google Shape;283;p18"/>
            <p:cNvSpPr/>
            <p:nvPr/>
          </p:nvSpPr>
          <p:spPr>
            <a:xfrm rot="2700000">
              <a:off x="7775640" y="-18324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12" name="Google Shape;284;p18"/>
          <p:cNvGrpSpPr/>
          <p:nvPr/>
        </p:nvGrpSpPr>
        <p:grpSpPr>
          <a:xfrm>
            <a:off x="3917160" y="4514760"/>
            <a:ext cx="1309320" cy="257400"/>
            <a:chOff x="3917160" y="4514760"/>
            <a:chExt cx="1309320" cy="257400"/>
          </a:xfrm>
        </p:grpSpPr>
        <p:sp>
          <p:nvSpPr>
            <p:cNvPr id="113" name="Google Shape;285;p18"/>
            <p:cNvSpPr/>
            <p:nvPr/>
          </p:nvSpPr>
          <p:spPr>
            <a:xfrm>
              <a:off x="433656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4" name="Google Shape;286;p18"/>
            <p:cNvSpPr/>
            <p:nvPr/>
          </p:nvSpPr>
          <p:spPr>
            <a:xfrm>
              <a:off x="454068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5" name="Google Shape;287;p18"/>
            <p:cNvSpPr/>
            <p:nvPr/>
          </p:nvSpPr>
          <p:spPr>
            <a:xfrm>
              <a:off x="474480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6" name="Google Shape;288;p18"/>
            <p:cNvSpPr/>
            <p:nvPr/>
          </p:nvSpPr>
          <p:spPr>
            <a:xfrm>
              <a:off x="494892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7" name="Google Shape;289;p18"/>
            <p:cNvSpPr/>
            <p:nvPr/>
          </p:nvSpPr>
          <p:spPr>
            <a:xfrm>
              <a:off x="515304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8" name="Google Shape;290;p18"/>
            <p:cNvSpPr/>
            <p:nvPr/>
          </p:nvSpPr>
          <p:spPr>
            <a:xfrm>
              <a:off x="391716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9" name="Google Shape;291;p18"/>
            <p:cNvSpPr/>
            <p:nvPr/>
          </p:nvSpPr>
          <p:spPr>
            <a:xfrm>
              <a:off x="412128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20" name="Google Shape;292;p18"/>
            <p:cNvSpPr/>
            <p:nvPr/>
          </p:nvSpPr>
          <p:spPr>
            <a:xfrm>
              <a:off x="432540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21" name="Google Shape;293;p18"/>
            <p:cNvSpPr/>
            <p:nvPr/>
          </p:nvSpPr>
          <p:spPr>
            <a:xfrm>
              <a:off x="452952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22" name="Google Shape;294;p18"/>
            <p:cNvSpPr/>
            <p:nvPr/>
          </p:nvSpPr>
          <p:spPr>
            <a:xfrm>
              <a:off x="473364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pic>
        <p:nvPicPr>
          <p:cNvPr id="21" name="Imagen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97" y="202001"/>
            <a:ext cx="1456947" cy="1139954"/>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nti.gob.ve/cnti-certifica-a-portales-web-de-instituciones-del-esta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nvGrpSpPr>
          <p:cNvPr id="372" name="Google Shape;463;p30"/>
          <p:cNvGrpSpPr/>
          <p:nvPr/>
        </p:nvGrpSpPr>
        <p:grpSpPr>
          <a:xfrm>
            <a:off x="3317460" y="4362120"/>
            <a:ext cx="1309320" cy="257400"/>
            <a:chOff x="2669760" y="4362120"/>
            <a:chExt cx="1309320" cy="257400"/>
          </a:xfrm>
        </p:grpSpPr>
        <p:sp>
          <p:nvSpPr>
            <p:cNvPr id="373"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74"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75"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76"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77"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78"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79"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80"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81"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82"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grpSp>
      <p:grpSp>
        <p:nvGrpSpPr>
          <p:cNvPr id="33" name="Google Shape;475;p30"/>
          <p:cNvGrpSpPr/>
          <p:nvPr/>
        </p:nvGrpSpPr>
        <p:grpSpPr>
          <a:xfrm rot="21549653">
            <a:off x="8428846" y="3318710"/>
            <a:ext cx="2188080" cy="1862640"/>
            <a:chOff x="4643640" y="2814840"/>
            <a:chExt cx="2188080" cy="1862640"/>
          </a:xfrm>
          <a:noFill/>
        </p:grpSpPr>
        <p:sp>
          <p:nvSpPr>
            <p:cNvPr id="34"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5"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sp>
        <p:nvSpPr>
          <p:cNvPr id="38" name="PlaceHolder 1"/>
          <p:cNvSpPr>
            <a:spLocks noGrp="1"/>
          </p:cNvSpPr>
          <p:nvPr>
            <p:ph type="title"/>
          </p:nvPr>
        </p:nvSpPr>
        <p:spPr>
          <a:xfrm>
            <a:off x="370441" y="1795968"/>
            <a:ext cx="7957557" cy="1999800"/>
          </a:xfrm>
          <a:prstGeom prst="rect">
            <a:avLst/>
          </a:prstGeom>
          <a:noFill/>
          <a:ln w="0">
            <a:noFill/>
          </a:ln>
        </p:spPr>
        <p:txBody>
          <a:bodyPr lIns="91440" tIns="91440" rIns="91440" bIns="91440" anchor="ctr">
            <a:normAutofit/>
          </a:bodyPr>
          <a:lstStyle/>
          <a:p>
            <a:pPr indent="0">
              <a:lnSpc>
                <a:spcPct val="100000"/>
              </a:lnSpc>
              <a:buNone/>
              <a:tabLst>
                <a:tab pos="0" algn="l"/>
              </a:tabLst>
            </a:pPr>
            <a:r>
              <a:rPr lang="en" sz="4800" b="0" strike="noStrike" spc="-1" dirty="0">
                <a:solidFill>
                  <a:schemeClr val="bg2">
                    <a:lumMod val="75000"/>
                  </a:schemeClr>
                </a:solidFill>
                <a:latin typeface="Archivo Black"/>
                <a:ea typeface="Archivo Black"/>
              </a:rPr>
              <a:t>Curso</a:t>
            </a:r>
            <a:r>
              <a:rPr lang="en" sz="4800" b="0" strike="noStrike" spc="-1" dirty="0">
                <a:solidFill>
                  <a:schemeClr val="dk1"/>
                </a:solidFill>
                <a:latin typeface="Archivo Black"/>
                <a:ea typeface="Archivo Black"/>
              </a:rPr>
              <a:t> de </a:t>
            </a:r>
            <a:r>
              <a:rPr lang="en" sz="4800" b="1" strike="noStrike" spc="-1" dirty="0" smtClean="0">
                <a:solidFill>
                  <a:schemeClr val="dk1"/>
                </a:solidFill>
                <a:latin typeface="Archivo Black"/>
                <a:ea typeface="Archivo Black"/>
              </a:rPr>
              <a:t>Diseño </a:t>
            </a:r>
            <a:r>
              <a:rPr lang="en" sz="4800" b="1" strike="noStrike" spc="-1" dirty="0">
                <a:solidFill>
                  <a:schemeClr val="bg2">
                    <a:lumMod val="75000"/>
                  </a:schemeClr>
                </a:solidFill>
                <a:latin typeface="Archivo Black"/>
                <a:ea typeface="Archivo Black"/>
              </a:rPr>
              <a:t>Web</a:t>
            </a:r>
            <a:endParaRPr lang="fr-FR" sz="4800" b="1" strike="noStrike" spc="-1" dirty="0">
              <a:solidFill>
                <a:schemeClr val="bg2">
                  <a:lumMod val="75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1" name="Google Shape;463;p30"/>
          <p:cNvGrpSpPr/>
          <p:nvPr/>
        </p:nvGrpSpPr>
        <p:grpSpPr>
          <a:xfrm>
            <a:off x="3317460" y="4362120"/>
            <a:ext cx="1309320" cy="257400"/>
            <a:chOff x="2669760" y="4362120"/>
            <a:chExt cx="1309320" cy="257400"/>
          </a:xfrm>
        </p:grpSpPr>
        <p:sp>
          <p:nvSpPr>
            <p:cNvPr id="32"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1"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09" y="0"/>
            <a:ext cx="4988189" cy="5143499"/>
          </a:xfrm>
          <a:prstGeom prst="rect">
            <a:avLst/>
          </a:prstGeom>
        </p:spPr>
      </p:pic>
      <p:sp>
        <p:nvSpPr>
          <p:cNvPr id="29" name="PlaceHolder 2"/>
          <p:cNvSpPr>
            <a:spLocks noGrp="1"/>
          </p:cNvSpPr>
          <p:nvPr>
            <p:ph type="subTitle"/>
          </p:nvPr>
        </p:nvSpPr>
        <p:spPr>
          <a:xfrm>
            <a:off x="-41653" y="3810558"/>
            <a:ext cx="2979445"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Proyecto</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400" b="1" spc="-1" dirty="0" smtClean="0">
                <a:solidFill>
                  <a:schemeClr val="dk1"/>
                </a:solidFill>
                <a:latin typeface="Manrope"/>
                <a:ea typeface="Manrope"/>
              </a:rPr>
              <a:t>MINPPIBES</a:t>
            </a:r>
            <a:endParaRPr lang="en-US" sz="2400" b="1" strike="noStrike" spc="-1" dirty="0">
              <a:solidFill>
                <a:srgbClr val="C00000"/>
              </a:solidFill>
              <a:latin typeface="Manrope"/>
              <a:ea typeface="Manrope"/>
            </a:endParaRPr>
          </a:p>
        </p:txBody>
      </p:sp>
      <p:sp>
        <p:nvSpPr>
          <p:cNvPr id="42" name="PlaceHolder 2"/>
          <p:cNvSpPr>
            <a:spLocks noGrp="1"/>
          </p:cNvSpPr>
          <p:nvPr>
            <p:ph type="subTitle"/>
          </p:nvPr>
        </p:nvSpPr>
        <p:spPr>
          <a:xfrm>
            <a:off x="3680153" y="4283834"/>
            <a:ext cx="2926563" cy="1232945"/>
          </a:xfrm>
          <a:prstGeom prst="rect">
            <a:avLst/>
          </a:prstGeom>
          <a:noFill/>
          <a:ln w="0">
            <a:noFill/>
          </a:ln>
        </p:spPr>
        <p:txBody>
          <a:bodyPr lIns="91440" tIns="72000" rIns="91440" bIns="91440" anchor="ctr">
            <a:normAutofit/>
          </a:bodyPr>
          <a:lstStyle/>
          <a:p>
            <a:pPr indent="0" algn="ctr">
              <a:buNone/>
            </a:pPr>
            <a:r>
              <a:rPr lang="en-US" sz="1000" b="1" spc="-1" dirty="0" err="1" smtClean="0">
                <a:solidFill>
                  <a:schemeClr val="tx2">
                    <a:lumMod val="50000"/>
                  </a:schemeClr>
                </a:solidFill>
                <a:latin typeface="Manrope"/>
                <a:ea typeface="Manrope"/>
              </a:rPr>
              <a:t>Reallizado</a:t>
            </a:r>
            <a:r>
              <a:rPr lang="en-US" sz="1000" b="1" spc="-1" dirty="0" smtClean="0">
                <a:solidFill>
                  <a:schemeClr val="tx2">
                    <a:lumMod val="50000"/>
                  </a:schemeClr>
                </a:solidFill>
                <a:latin typeface="Manrope"/>
                <a:ea typeface="Manrope"/>
              </a:rPr>
              <a:t> </a:t>
            </a:r>
            <a:r>
              <a:rPr lang="en-US" sz="1000" b="1" spc="-1" dirty="0" err="1" smtClean="0">
                <a:solidFill>
                  <a:schemeClr val="tx2">
                    <a:lumMod val="50000"/>
                  </a:schemeClr>
                </a:solidFill>
                <a:latin typeface="Manrope"/>
                <a:ea typeface="Manrope"/>
              </a:rPr>
              <a:t>por</a:t>
            </a:r>
            <a:r>
              <a:rPr lang="en-US" sz="1000" b="1" spc="-1" dirty="0" smtClean="0">
                <a:solidFill>
                  <a:schemeClr val="tx2">
                    <a:lumMod val="50000"/>
                  </a:schemeClr>
                </a:solidFill>
                <a:latin typeface="Manrope"/>
                <a:ea typeface="Manrope"/>
              </a:rPr>
              <a:t>: </a:t>
            </a: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1200" b="1" spc="-1" dirty="0" smtClean="0">
                <a:solidFill>
                  <a:schemeClr val="dk1"/>
                </a:solidFill>
                <a:latin typeface="Manrope"/>
                <a:ea typeface="Manrope"/>
              </a:rPr>
              <a:t>José Javier </a:t>
            </a:r>
            <a:r>
              <a:rPr lang="en-US" sz="1200" b="1" spc="-1" dirty="0" err="1" smtClean="0">
                <a:solidFill>
                  <a:schemeClr val="dk1"/>
                </a:solidFill>
                <a:latin typeface="Manrope"/>
                <a:ea typeface="Manrope"/>
              </a:rPr>
              <a:t>Uriola</a:t>
            </a:r>
            <a:r>
              <a:rPr lang="en-US" sz="1200" b="1" spc="-1" dirty="0" smtClean="0">
                <a:solidFill>
                  <a:schemeClr val="dk1"/>
                </a:solidFill>
                <a:latin typeface="Manrope"/>
                <a:ea typeface="Manrope"/>
              </a:rPr>
              <a:t> </a:t>
            </a:r>
            <a:r>
              <a:rPr lang="en-US" sz="1200" b="1" spc="-1" dirty="0" smtClean="0">
                <a:solidFill>
                  <a:srgbClr val="C00000"/>
                </a:solidFill>
                <a:latin typeface="Manrope"/>
                <a:ea typeface="Manrope"/>
              </a:rPr>
              <a:t>Rojas</a:t>
            </a:r>
            <a:endParaRPr lang="en-US" sz="1200" b="1" strike="noStrike" spc="-1" dirty="0">
              <a:solidFill>
                <a:srgbClr val="C00000"/>
              </a:solidFill>
              <a:latin typeface="Manrope"/>
              <a:ea typeface="Manrope"/>
            </a:endParaRPr>
          </a:p>
        </p:txBody>
      </p:sp>
    </p:spTree>
    <p:extLst>
      <p:ext uri="{BB962C8B-B14F-4D97-AF65-F5344CB8AC3E}">
        <p14:creationId xmlns:p14="http://schemas.microsoft.com/office/powerpoint/2010/main" val="68312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1" name="Google Shape;463;p30"/>
          <p:cNvGrpSpPr/>
          <p:nvPr/>
        </p:nvGrpSpPr>
        <p:grpSpPr>
          <a:xfrm>
            <a:off x="3317460" y="4362120"/>
            <a:ext cx="1309320" cy="257400"/>
            <a:chOff x="2669760" y="4362120"/>
            <a:chExt cx="1309320" cy="257400"/>
          </a:xfrm>
        </p:grpSpPr>
        <p:sp>
          <p:nvSpPr>
            <p:cNvPr id="32"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1"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09" y="0"/>
            <a:ext cx="4988189" cy="5143498"/>
          </a:xfrm>
          <a:prstGeom prst="rect">
            <a:avLst/>
          </a:prstGeom>
        </p:spPr>
      </p:pic>
      <p:sp>
        <p:nvSpPr>
          <p:cNvPr id="29" name="PlaceHolder 2"/>
          <p:cNvSpPr>
            <a:spLocks noGrp="1"/>
          </p:cNvSpPr>
          <p:nvPr>
            <p:ph type="subTitle"/>
          </p:nvPr>
        </p:nvSpPr>
        <p:spPr>
          <a:xfrm>
            <a:off x="-41653" y="3810558"/>
            <a:ext cx="2969623"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Proyecto</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400" b="1" spc="-1" dirty="0" smtClean="0">
                <a:solidFill>
                  <a:schemeClr val="dk1"/>
                </a:solidFill>
                <a:latin typeface="Manrope"/>
                <a:ea typeface="Manrope"/>
              </a:rPr>
              <a:t>MINPPIBES</a:t>
            </a:r>
            <a:endParaRPr lang="en-US" sz="2400" b="1" strike="noStrike" spc="-1" dirty="0">
              <a:solidFill>
                <a:srgbClr val="C00000"/>
              </a:solidFill>
              <a:latin typeface="Manrope"/>
              <a:ea typeface="Manrope"/>
            </a:endParaRPr>
          </a:p>
        </p:txBody>
      </p:sp>
      <p:sp>
        <p:nvSpPr>
          <p:cNvPr id="42" name="PlaceHolder 2"/>
          <p:cNvSpPr>
            <a:spLocks noGrp="1"/>
          </p:cNvSpPr>
          <p:nvPr>
            <p:ph type="subTitle"/>
          </p:nvPr>
        </p:nvSpPr>
        <p:spPr>
          <a:xfrm>
            <a:off x="3680153" y="4283834"/>
            <a:ext cx="2926563" cy="1232945"/>
          </a:xfrm>
          <a:prstGeom prst="rect">
            <a:avLst/>
          </a:prstGeom>
          <a:noFill/>
          <a:ln w="0">
            <a:noFill/>
          </a:ln>
        </p:spPr>
        <p:txBody>
          <a:bodyPr lIns="91440" tIns="72000" rIns="91440" bIns="91440" anchor="ctr">
            <a:normAutofit/>
          </a:bodyPr>
          <a:lstStyle/>
          <a:p>
            <a:pPr indent="0" algn="ctr">
              <a:buNone/>
            </a:pPr>
            <a:r>
              <a:rPr lang="en-US" sz="1000" b="1" spc="-1" dirty="0" err="1" smtClean="0">
                <a:solidFill>
                  <a:schemeClr val="tx2">
                    <a:lumMod val="50000"/>
                  </a:schemeClr>
                </a:solidFill>
                <a:latin typeface="Manrope"/>
                <a:ea typeface="Manrope"/>
              </a:rPr>
              <a:t>Reallizado</a:t>
            </a:r>
            <a:r>
              <a:rPr lang="en-US" sz="1000" b="1" spc="-1" dirty="0" smtClean="0">
                <a:solidFill>
                  <a:schemeClr val="tx2">
                    <a:lumMod val="50000"/>
                  </a:schemeClr>
                </a:solidFill>
                <a:latin typeface="Manrope"/>
                <a:ea typeface="Manrope"/>
              </a:rPr>
              <a:t> </a:t>
            </a:r>
            <a:r>
              <a:rPr lang="en-US" sz="1000" b="1" spc="-1" dirty="0" err="1" smtClean="0">
                <a:solidFill>
                  <a:schemeClr val="tx2">
                    <a:lumMod val="50000"/>
                  </a:schemeClr>
                </a:solidFill>
                <a:latin typeface="Manrope"/>
                <a:ea typeface="Manrope"/>
              </a:rPr>
              <a:t>por</a:t>
            </a:r>
            <a:r>
              <a:rPr lang="en-US" sz="1000" b="1" spc="-1" dirty="0" smtClean="0">
                <a:solidFill>
                  <a:schemeClr val="tx2">
                    <a:lumMod val="50000"/>
                  </a:schemeClr>
                </a:solidFill>
                <a:latin typeface="Manrope"/>
                <a:ea typeface="Manrope"/>
              </a:rPr>
              <a:t>: </a:t>
            </a: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1200" b="1" spc="-1" dirty="0" smtClean="0">
                <a:solidFill>
                  <a:schemeClr val="dk1"/>
                </a:solidFill>
                <a:latin typeface="Manrope"/>
                <a:ea typeface="Manrope"/>
              </a:rPr>
              <a:t>José Javier </a:t>
            </a:r>
            <a:r>
              <a:rPr lang="en-US" sz="1200" b="1" spc="-1" dirty="0" err="1" smtClean="0">
                <a:solidFill>
                  <a:schemeClr val="dk1"/>
                </a:solidFill>
                <a:latin typeface="Manrope"/>
                <a:ea typeface="Manrope"/>
              </a:rPr>
              <a:t>Uriola</a:t>
            </a:r>
            <a:r>
              <a:rPr lang="en-US" sz="1200" b="1" spc="-1" dirty="0" smtClean="0">
                <a:solidFill>
                  <a:schemeClr val="dk1"/>
                </a:solidFill>
                <a:latin typeface="Manrope"/>
                <a:ea typeface="Manrope"/>
              </a:rPr>
              <a:t> </a:t>
            </a:r>
            <a:r>
              <a:rPr lang="en-US" sz="1200" b="1" spc="-1" dirty="0" smtClean="0">
                <a:solidFill>
                  <a:srgbClr val="C00000"/>
                </a:solidFill>
                <a:latin typeface="Manrope"/>
                <a:ea typeface="Manrope"/>
              </a:rPr>
              <a:t>Rojas</a:t>
            </a:r>
            <a:endParaRPr lang="en-US" sz="1200" b="1" strike="noStrike" spc="-1" dirty="0">
              <a:solidFill>
                <a:srgbClr val="C00000"/>
              </a:solidFill>
              <a:latin typeface="Manrope"/>
              <a:ea typeface="Manrope"/>
            </a:endParaRPr>
          </a:p>
        </p:txBody>
      </p:sp>
    </p:spTree>
    <p:extLst>
      <p:ext uri="{BB962C8B-B14F-4D97-AF65-F5344CB8AC3E}">
        <p14:creationId xmlns:p14="http://schemas.microsoft.com/office/powerpoint/2010/main" val="316559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1" name="Google Shape;463;p30"/>
          <p:cNvGrpSpPr/>
          <p:nvPr/>
        </p:nvGrpSpPr>
        <p:grpSpPr>
          <a:xfrm>
            <a:off x="3317460" y="4362120"/>
            <a:ext cx="1309320" cy="257400"/>
            <a:chOff x="2669760" y="4362120"/>
            <a:chExt cx="1309320" cy="257400"/>
          </a:xfrm>
        </p:grpSpPr>
        <p:sp>
          <p:nvSpPr>
            <p:cNvPr id="32"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1"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09" y="0"/>
            <a:ext cx="4988188" cy="5143498"/>
          </a:xfrm>
          <a:prstGeom prst="rect">
            <a:avLst/>
          </a:prstGeom>
        </p:spPr>
      </p:pic>
      <p:sp>
        <p:nvSpPr>
          <p:cNvPr id="29" name="PlaceHolder 2"/>
          <p:cNvSpPr>
            <a:spLocks noGrp="1"/>
          </p:cNvSpPr>
          <p:nvPr>
            <p:ph type="subTitle"/>
          </p:nvPr>
        </p:nvSpPr>
        <p:spPr>
          <a:xfrm>
            <a:off x="-41653" y="3810558"/>
            <a:ext cx="3004071"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Proyecto</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400" b="1" spc="-1" dirty="0" smtClean="0">
                <a:solidFill>
                  <a:schemeClr val="dk1"/>
                </a:solidFill>
                <a:latin typeface="Manrope"/>
                <a:ea typeface="Manrope"/>
              </a:rPr>
              <a:t>MINPPIBES</a:t>
            </a:r>
            <a:endParaRPr lang="en-US" sz="2400" b="1" strike="noStrike" spc="-1" dirty="0">
              <a:solidFill>
                <a:srgbClr val="C00000"/>
              </a:solidFill>
              <a:latin typeface="Manrope"/>
              <a:ea typeface="Manrope"/>
            </a:endParaRPr>
          </a:p>
        </p:txBody>
      </p:sp>
      <p:sp>
        <p:nvSpPr>
          <p:cNvPr id="42" name="PlaceHolder 2"/>
          <p:cNvSpPr>
            <a:spLocks noGrp="1"/>
          </p:cNvSpPr>
          <p:nvPr>
            <p:ph type="subTitle"/>
          </p:nvPr>
        </p:nvSpPr>
        <p:spPr>
          <a:xfrm>
            <a:off x="3680153" y="4283834"/>
            <a:ext cx="2926563" cy="1232945"/>
          </a:xfrm>
          <a:prstGeom prst="rect">
            <a:avLst/>
          </a:prstGeom>
          <a:noFill/>
          <a:ln w="0">
            <a:noFill/>
          </a:ln>
        </p:spPr>
        <p:txBody>
          <a:bodyPr lIns="91440" tIns="72000" rIns="91440" bIns="91440" anchor="ctr">
            <a:normAutofit/>
          </a:bodyPr>
          <a:lstStyle/>
          <a:p>
            <a:pPr indent="0" algn="ctr">
              <a:buNone/>
            </a:pPr>
            <a:r>
              <a:rPr lang="en-US" sz="1000" b="1" spc="-1" dirty="0" err="1" smtClean="0">
                <a:solidFill>
                  <a:schemeClr val="tx2">
                    <a:lumMod val="50000"/>
                  </a:schemeClr>
                </a:solidFill>
                <a:latin typeface="Manrope"/>
                <a:ea typeface="Manrope"/>
              </a:rPr>
              <a:t>Reallizado</a:t>
            </a:r>
            <a:r>
              <a:rPr lang="en-US" sz="1000" b="1" spc="-1" dirty="0" smtClean="0">
                <a:solidFill>
                  <a:schemeClr val="tx2">
                    <a:lumMod val="50000"/>
                  </a:schemeClr>
                </a:solidFill>
                <a:latin typeface="Manrope"/>
                <a:ea typeface="Manrope"/>
              </a:rPr>
              <a:t> </a:t>
            </a:r>
            <a:r>
              <a:rPr lang="en-US" sz="1000" b="1" spc="-1" dirty="0" err="1" smtClean="0">
                <a:solidFill>
                  <a:schemeClr val="tx2">
                    <a:lumMod val="50000"/>
                  </a:schemeClr>
                </a:solidFill>
                <a:latin typeface="Manrope"/>
                <a:ea typeface="Manrope"/>
              </a:rPr>
              <a:t>por</a:t>
            </a:r>
            <a:r>
              <a:rPr lang="en-US" sz="1000" b="1" spc="-1" dirty="0" smtClean="0">
                <a:solidFill>
                  <a:schemeClr val="tx2">
                    <a:lumMod val="50000"/>
                  </a:schemeClr>
                </a:solidFill>
                <a:latin typeface="Manrope"/>
                <a:ea typeface="Manrope"/>
              </a:rPr>
              <a:t>: </a:t>
            </a: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1200" b="1" spc="-1" dirty="0" smtClean="0">
                <a:solidFill>
                  <a:schemeClr val="dk1"/>
                </a:solidFill>
                <a:latin typeface="Manrope"/>
                <a:ea typeface="Manrope"/>
              </a:rPr>
              <a:t>José Javier </a:t>
            </a:r>
            <a:r>
              <a:rPr lang="en-US" sz="1200" b="1" spc="-1" dirty="0" err="1" smtClean="0">
                <a:solidFill>
                  <a:schemeClr val="dk1"/>
                </a:solidFill>
                <a:latin typeface="Manrope"/>
                <a:ea typeface="Manrope"/>
              </a:rPr>
              <a:t>Uriola</a:t>
            </a:r>
            <a:r>
              <a:rPr lang="en-US" sz="1200" b="1" spc="-1" dirty="0" smtClean="0">
                <a:solidFill>
                  <a:schemeClr val="dk1"/>
                </a:solidFill>
                <a:latin typeface="Manrope"/>
                <a:ea typeface="Manrope"/>
              </a:rPr>
              <a:t> </a:t>
            </a:r>
            <a:r>
              <a:rPr lang="en-US" sz="1200" b="1" spc="-1" dirty="0" smtClean="0">
                <a:solidFill>
                  <a:srgbClr val="C00000"/>
                </a:solidFill>
                <a:latin typeface="Manrope"/>
                <a:ea typeface="Manrope"/>
              </a:rPr>
              <a:t>Rojas</a:t>
            </a:r>
            <a:endParaRPr lang="en-US" sz="1200" b="1" strike="noStrike" spc="-1" dirty="0">
              <a:solidFill>
                <a:srgbClr val="C00000"/>
              </a:solidFill>
              <a:latin typeface="Manrope"/>
              <a:ea typeface="Manrope"/>
            </a:endParaRPr>
          </a:p>
        </p:txBody>
      </p:sp>
    </p:spTree>
    <p:extLst>
      <p:ext uri="{BB962C8B-B14F-4D97-AF65-F5344CB8AC3E}">
        <p14:creationId xmlns:p14="http://schemas.microsoft.com/office/powerpoint/2010/main" val="248508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1" name="Google Shape;463;p30"/>
          <p:cNvGrpSpPr/>
          <p:nvPr/>
        </p:nvGrpSpPr>
        <p:grpSpPr>
          <a:xfrm>
            <a:off x="3317460" y="4362120"/>
            <a:ext cx="1309320" cy="257400"/>
            <a:chOff x="2669760" y="4362120"/>
            <a:chExt cx="1309320" cy="257400"/>
          </a:xfrm>
        </p:grpSpPr>
        <p:sp>
          <p:nvSpPr>
            <p:cNvPr id="32"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1"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09" y="0"/>
            <a:ext cx="4988190" cy="5143500"/>
          </a:xfrm>
          <a:prstGeom prst="rect">
            <a:avLst/>
          </a:prstGeom>
        </p:spPr>
      </p:pic>
      <p:sp>
        <p:nvSpPr>
          <p:cNvPr id="43" name="PlaceHolder 2"/>
          <p:cNvSpPr>
            <a:spLocks noGrp="1"/>
          </p:cNvSpPr>
          <p:nvPr>
            <p:ph type="subTitle"/>
          </p:nvPr>
        </p:nvSpPr>
        <p:spPr>
          <a:xfrm>
            <a:off x="-41653" y="3810558"/>
            <a:ext cx="2859930"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Proyecto</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400" b="1" spc="-1" dirty="0" smtClean="0">
                <a:solidFill>
                  <a:schemeClr val="dk1"/>
                </a:solidFill>
                <a:latin typeface="Manrope"/>
                <a:ea typeface="Manrope"/>
              </a:rPr>
              <a:t>SAIME</a:t>
            </a:r>
            <a:endParaRPr lang="en-US" sz="2400" b="1" strike="noStrike" spc="-1" dirty="0">
              <a:solidFill>
                <a:srgbClr val="C00000"/>
              </a:solidFill>
              <a:latin typeface="Manrope"/>
              <a:ea typeface="Manrope"/>
            </a:endParaRPr>
          </a:p>
        </p:txBody>
      </p:sp>
      <p:sp>
        <p:nvSpPr>
          <p:cNvPr id="45" name="PlaceHolder 2"/>
          <p:cNvSpPr>
            <a:spLocks noGrp="1"/>
          </p:cNvSpPr>
          <p:nvPr>
            <p:ph type="subTitle"/>
          </p:nvPr>
        </p:nvSpPr>
        <p:spPr>
          <a:xfrm>
            <a:off x="3680153" y="4283834"/>
            <a:ext cx="2926563" cy="1232945"/>
          </a:xfrm>
          <a:prstGeom prst="rect">
            <a:avLst/>
          </a:prstGeom>
          <a:noFill/>
          <a:ln w="0">
            <a:noFill/>
          </a:ln>
        </p:spPr>
        <p:txBody>
          <a:bodyPr lIns="91440" tIns="72000" rIns="91440" bIns="91440" anchor="ctr">
            <a:normAutofit/>
          </a:bodyPr>
          <a:lstStyle/>
          <a:p>
            <a:pPr indent="0" algn="ctr">
              <a:buNone/>
            </a:pPr>
            <a:r>
              <a:rPr lang="en-US" sz="1000" b="1" spc="-1" dirty="0" err="1" smtClean="0">
                <a:solidFill>
                  <a:schemeClr val="tx2">
                    <a:lumMod val="50000"/>
                  </a:schemeClr>
                </a:solidFill>
                <a:latin typeface="Manrope"/>
                <a:ea typeface="Manrope"/>
              </a:rPr>
              <a:t>Reallizado</a:t>
            </a:r>
            <a:r>
              <a:rPr lang="en-US" sz="1000" b="1" spc="-1" dirty="0" smtClean="0">
                <a:solidFill>
                  <a:schemeClr val="tx2">
                    <a:lumMod val="50000"/>
                  </a:schemeClr>
                </a:solidFill>
                <a:latin typeface="Manrope"/>
                <a:ea typeface="Manrope"/>
              </a:rPr>
              <a:t> </a:t>
            </a:r>
            <a:r>
              <a:rPr lang="en-US" sz="1000" b="1" spc="-1" dirty="0" err="1" smtClean="0">
                <a:solidFill>
                  <a:schemeClr val="tx2">
                    <a:lumMod val="50000"/>
                  </a:schemeClr>
                </a:solidFill>
                <a:latin typeface="Manrope"/>
                <a:ea typeface="Manrope"/>
              </a:rPr>
              <a:t>por</a:t>
            </a:r>
            <a:r>
              <a:rPr lang="en-US" sz="1000" b="1" spc="-1" dirty="0" smtClean="0">
                <a:solidFill>
                  <a:schemeClr val="tx2">
                    <a:lumMod val="50000"/>
                  </a:schemeClr>
                </a:solidFill>
                <a:latin typeface="Manrope"/>
                <a:ea typeface="Manrope"/>
              </a:rPr>
              <a:t>: </a:t>
            </a: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1200" b="1" spc="-1" dirty="0" smtClean="0">
                <a:solidFill>
                  <a:schemeClr val="dk1"/>
                </a:solidFill>
                <a:latin typeface="Manrope"/>
                <a:ea typeface="Manrope"/>
              </a:rPr>
              <a:t>José Javier </a:t>
            </a:r>
            <a:r>
              <a:rPr lang="en-US" sz="1200" b="1" spc="-1" dirty="0" err="1" smtClean="0">
                <a:solidFill>
                  <a:schemeClr val="dk1"/>
                </a:solidFill>
                <a:latin typeface="Manrope"/>
                <a:ea typeface="Manrope"/>
              </a:rPr>
              <a:t>Uriola</a:t>
            </a:r>
            <a:r>
              <a:rPr lang="en-US" sz="1200" b="1" spc="-1" dirty="0" smtClean="0">
                <a:solidFill>
                  <a:schemeClr val="dk1"/>
                </a:solidFill>
                <a:latin typeface="Manrope"/>
                <a:ea typeface="Manrope"/>
              </a:rPr>
              <a:t> </a:t>
            </a:r>
            <a:r>
              <a:rPr lang="en-US" sz="1200" b="1" spc="-1" dirty="0" smtClean="0">
                <a:solidFill>
                  <a:srgbClr val="C00000"/>
                </a:solidFill>
                <a:latin typeface="Manrope"/>
                <a:ea typeface="Manrope"/>
              </a:rPr>
              <a:t>Rojas</a:t>
            </a:r>
            <a:endParaRPr lang="en-US" sz="1200" b="1" strike="noStrike" spc="-1" dirty="0">
              <a:solidFill>
                <a:srgbClr val="C00000"/>
              </a:solidFill>
              <a:latin typeface="Manrope"/>
              <a:ea typeface="Manrope"/>
            </a:endParaRPr>
          </a:p>
        </p:txBody>
      </p:sp>
    </p:spTree>
    <p:extLst>
      <p:ext uri="{BB962C8B-B14F-4D97-AF65-F5344CB8AC3E}">
        <p14:creationId xmlns:p14="http://schemas.microsoft.com/office/powerpoint/2010/main" val="245750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1" name="Google Shape;463;p30"/>
          <p:cNvGrpSpPr/>
          <p:nvPr/>
        </p:nvGrpSpPr>
        <p:grpSpPr>
          <a:xfrm>
            <a:off x="3317460" y="4362120"/>
            <a:ext cx="1309320" cy="257400"/>
            <a:chOff x="2669760" y="4362120"/>
            <a:chExt cx="1309320" cy="257400"/>
          </a:xfrm>
        </p:grpSpPr>
        <p:sp>
          <p:nvSpPr>
            <p:cNvPr id="32"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1"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09" y="0"/>
            <a:ext cx="4988190" cy="5143499"/>
          </a:xfrm>
          <a:prstGeom prst="rect">
            <a:avLst/>
          </a:prstGeom>
        </p:spPr>
      </p:pic>
      <p:sp>
        <p:nvSpPr>
          <p:cNvPr id="29" name="PlaceHolder 2"/>
          <p:cNvSpPr>
            <a:spLocks noGrp="1"/>
          </p:cNvSpPr>
          <p:nvPr>
            <p:ph type="subTitle"/>
          </p:nvPr>
        </p:nvSpPr>
        <p:spPr>
          <a:xfrm>
            <a:off x="-41653" y="3810558"/>
            <a:ext cx="2816091"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Proyecto</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400" b="1" spc="-1" dirty="0" smtClean="0">
                <a:solidFill>
                  <a:schemeClr val="dk1"/>
                </a:solidFill>
                <a:latin typeface="Manrope"/>
                <a:ea typeface="Manrope"/>
              </a:rPr>
              <a:t>SAIME</a:t>
            </a:r>
            <a:endParaRPr lang="en-US" sz="2400" b="1" strike="noStrike" spc="-1" dirty="0">
              <a:solidFill>
                <a:srgbClr val="C00000"/>
              </a:solidFill>
              <a:latin typeface="Manrope"/>
              <a:ea typeface="Manrope"/>
            </a:endParaRPr>
          </a:p>
        </p:txBody>
      </p:sp>
      <p:sp>
        <p:nvSpPr>
          <p:cNvPr id="42" name="PlaceHolder 2"/>
          <p:cNvSpPr>
            <a:spLocks noGrp="1"/>
          </p:cNvSpPr>
          <p:nvPr>
            <p:ph type="subTitle"/>
          </p:nvPr>
        </p:nvSpPr>
        <p:spPr>
          <a:xfrm>
            <a:off x="3680153" y="4283834"/>
            <a:ext cx="2926563" cy="1232945"/>
          </a:xfrm>
          <a:prstGeom prst="rect">
            <a:avLst/>
          </a:prstGeom>
          <a:noFill/>
          <a:ln w="0">
            <a:noFill/>
          </a:ln>
        </p:spPr>
        <p:txBody>
          <a:bodyPr lIns="91440" tIns="72000" rIns="91440" bIns="91440" anchor="ctr">
            <a:normAutofit/>
          </a:bodyPr>
          <a:lstStyle/>
          <a:p>
            <a:pPr indent="0" algn="ctr">
              <a:buNone/>
            </a:pPr>
            <a:r>
              <a:rPr lang="en-US" sz="1000" b="1" spc="-1" dirty="0" err="1" smtClean="0">
                <a:solidFill>
                  <a:schemeClr val="tx2">
                    <a:lumMod val="50000"/>
                  </a:schemeClr>
                </a:solidFill>
                <a:latin typeface="Manrope"/>
                <a:ea typeface="Manrope"/>
              </a:rPr>
              <a:t>Reallizado</a:t>
            </a:r>
            <a:r>
              <a:rPr lang="en-US" sz="1000" b="1" spc="-1" dirty="0" smtClean="0">
                <a:solidFill>
                  <a:schemeClr val="tx2">
                    <a:lumMod val="50000"/>
                  </a:schemeClr>
                </a:solidFill>
                <a:latin typeface="Manrope"/>
                <a:ea typeface="Manrope"/>
              </a:rPr>
              <a:t> </a:t>
            </a:r>
            <a:r>
              <a:rPr lang="en-US" sz="1000" b="1" spc="-1" dirty="0" err="1" smtClean="0">
                <a:solidFill>
                  <a:schemeClr val="tx2">
                    <a:lumMod val="50000"/>
                  </a:schemeClr>
                </a:solidFill>
                <a:latin typeface="Manrope"/>
                <a:ea typeface="Manrope"/>
              </a:rPr>
              <a:t>por</a:t>
            </a:r>
            <a:r>
              <a:rPr lang="en-US" sz="1000" b="1" spc="-1" dirty="0" smtClean="0">
                <a:solidFill>
                  <a:schemeClr val="tx2">
                    <a:lumMod val="50000"/>
                  </a:schemeClr>
                </a:solidFill>
                <a:latin typeface="Manrope"/>
                <a:ea typeface="Manrope"/>
              </a:rPr>
              <a:t>: </a:t>
            </a: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1200" b="1" spc="-1" dirty="0" smtClean="0">
                <a:solidFill>
                  <a:schemeClr val="dk1"/>
                </a:solidFill>
                <a:latin typeface="Manrope"/>
                <a:ea typeface="Manrope"/>
              </a:rPr>
              <a:t>José Javier </a:t>
            </a:r>
            <a:r>
              <a:rPr lang="en-US" sz="1200" b="1" spc="-1" dirty="0" err="1" smtClean="0">
                <a:solidFill>
                  <a:schemeClr val="dk1"/>
                </a:solidFill>
                <a:latin typeface="Manrope"/>
                <a:ea typeface="Manrope"/>
              </a:rPr>
              <a:t>Uriola</a:t>
            </a:r>
            <a:r>
              <a:rPr lang="en-US" sz="1200" b="1" spc="-1" dirty="0" smtClean="0">
                <a:solidFill>
                  <a:schemeClr val="dk1"/>
                </a:solidFill>
                <a:latin typeface="Manrope"/>
                <a:ea typeface="Manrope"/>
              </a:rPr>
              <a:t> </a:t>
            </a:r>
            <a:r>
              <a:rPr lang="en-US" sz="1200" b="1" spc="-1" dirty="0" smtClean="0">
                <a:solidFill>
                  <a:srgbClr val="C00000"/>
                </a:solidFill>
                <a:latin typeface="Manrope"/>
                <a:ea typeface="Manrope"/>
              </a:rPr>
              <a:t>Rojas</a:t>
            </a:r>
            <a:endParaRPr lang="en-US" sz="1200" b="1" strike="noStrike" spc="-1" dirty="0">
              <a:solidFill>
                <a:srgbClr val="C00000"/>
              </a:solidFill>
              <a:latin typeface="Manrope"/>
              <a:ea typeface="Manrope"/>
            </a:endParaRPr>
          </a:p>
        </p:txBody>
      </p:sp>
    </p:spTree>
    <p:extLst>
      <p:ext uri="{BB962C8B-B14F-4D97-AF65-F5344CB8AC3E}">
        <p14:creationId xmlns:p14="http://schemas.microsoft.com/office/powerpoint/2010/main" val="234904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sp>
        <p:nvSpPr>
          <p:cNvPr id="14" name="PlaceHolder 1"/>
          <p:cNvSpPr>
            <a:spLocks noGrp="1"/>
          </p:cNvSpPr>
          <p:nvPr>
            <p:ph type="title"/>
          </p:nvPr>
        </p:nvSpPr>
        <p:spPr>
          <a:xfrm>
            <a:off x="84284" y="1486816"/>
            <a:ext cx="5955539" cy="2661887"/>
          </a:xfrm>
          <a:prstGeom prst="rect">
            <a:avLst/>
          </a:prstGeom>
          <a:noFill/>
          <a:ln w="0">
            <a:noFill/>
          </a:ln>
        </p:spPr>
        <p:txBody>
          <a:bodyPr lIns="91440" tIns="91440" rIns="91440" bIns="91440" anchor="t">
            <a:normAutofit/>
          </a:bodyPr>
          <a:lstStyle/>
          <a:p>
            <a:r>
              <a:rPr lang="es-ES" sz="4000" b="1" dirty="0">
                <a:solidFill>
                  <a:schemeClr val="bg2">
                    <a:lumMod val="50000"/>
                  </a:schemeClr>
                </a:solidFill>
                <a:hlinkClick r:id="rId2"/>
              </a:rPr>
              <a:t>CNTI </a:t>
            </a:r>
            <a:r>
              <a:rPr lang="es-ES" sz="4000" dirty="0">
                <a:hlinkClick r:id="rId2"/>
              </a:rPr>
              <a:t>certifica a portales web de instituciones del Estado</a:t>
            </a:r>
            <a:endParaRPr lang="es-ES" sz="4000" dirty="0"/>
          </a:p>
        </p:txBody>
      </p:sp>
      <p:pic>
        <p:nvPicPr>
          <p:cNvPr id="1026" name="Picture 2" descr="https://cnti.gob.ve/wp-content/uploads/2011/11/portales_interne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333" y="3099883"/>
            <a:ext cx="28575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7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sp>
        <p:nvSpPr>
          <p:cNvPr id="14" name="PlaceHolder 1"/>
          <p:cNvSpPr>
            <a:spLocks noGrp="1"/>
          </p:cNvSpPr>
          <p:nvPr>
            <p:ph type="title"/>
          </p:nvPr>
        </p:nvSpPr>
        <p:spPr>
          <a:xfrm>
            <a:off x="730860" y="1988777"/>
            <a:ext cx="6990840" cy="1540696"/>
          </a:xfrm>
          <a:prstGeom prst="rect">
            <a:avLst/>
          </a:prstGeom>
          <a:noFill/>
          <a:ln w="0">
            <a:noFill/>
          </a:ln>
        </p:spPr>
        <p:txBody>
          <a:bodyPr lIns="91440" tIns="91440" rIns="91440" bIns="91440" anchor="t">
            <a:normAutofit/>
          </a:bodyPr>
          <a:lstStyle/>
          <a:p>
            <a:pPr>
              <a:lnSpc>
                <a:spcPct val="100000"/>
              </a:lnSpc>
              <a:tabLst>
                <a:tab pos="0" algn="l"/>
              </a:tabLst>
            </a:pPr>
            <a:r>
              <a:rPr lang="es-ES" spc="-1" dirty="0" smtClean="0">
                <a:solidFill>
                  <a:schemeClr val="dk1"/>
                </a:solidFill>
              </a:rPr>
              <a:t>Pero…..</a:t>
            </a:r>
            <a:br>
              <a:rPr lang="es-ES" spc="-1" dirty="0" smtClean="0">
                <a:solidFill>
                  <a:schemeClr val="dk1"/>
                </a:solidFill>
              </a:rPr>
            </a:br>
            <a:r>
              <a:rPr lang="es-ES" b="1" spc="-1" dirty="0" smtClean="0">
                <a:solidFill>
                  <a:schemeClr val="dk1"/>
                </a:solidFill>
              </a:rPr>
              <a:t>¿Como inicio?</a:t>
            </a:r>
            <a:endParaRPr lang="fr-FR" b="1" strike="noStrike" spc="-1" dirty="0">
              <a:solidFill>
                <a:schemeClr val="dk1"/>
              </a:solidFill>
              <a:latin typeface="Arial"/>
            </a:endParaRPr>
          </a:p>
        </p:txBody>
      </p:sp>
    </p:spTree>
    <p:extLst>
      <p:ext uri="{BB962C8B-B14F-4D97-AF65-F5344CB8AC3E}">
        <p14:creationId xmlns:p14="http://schemas.microsoft.com/office/powerpoint/2010/main" val="684530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tx1">
              <a:lumMod val="75000"/>
              <a:lumOff val="25000"/>
            </a:scheme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tx1">
              <a:lumMod val="75000"/>
              <a:lumOff val="25000"/>
            </a:scheme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sp>
        <p:nvSpPr>
          <p:cNvPr id="15" name="PlaceHolder 2"/>
          <p:cNvSpPr>
            <a:spLocks noGrp="1"/>
          </p:cNvSpPr>
          <p:nvPr>
            <p:ph type="subTitle"/>
          </p:nvPr>
        </p:nvSpPr>
        <p:spPr>
          <a:xfrm>
            <a:off x="2404879" y="2902984"/>
            <a:ext cx="3855182" cy="1025397"/>
          </a:xfrm>
          <a:prstGeom prst="rect">
            <a:avLst/>
          </a:prstGeom>
          <a:noFill/>
          <a:ln w="0">
            <a:noFill/>
          </a:ln>
        </p:spPr>
        <p:txBody>
          <a:bodyPr lIns="91440" tIns="91440" rIns="91440" bIns="91440" anchor="t">
            <a:normAutofit/>
          </a:bodyPr>
          <a:lstStyle/>
          <a:p>
            <a:pPr>
              <a:lnSpc>
                <a:spcPct val="100000"/>
              </a:lnSpc>
              <a:tabLst>
                <a:tab pos="0" algn="l"/>
              </a:tabLst>
            </a:pPr>
            <a:r>
              <a:rPr lang="es-ES" sz="3200" b="1" spc="-1" dirty="0" smtClean="0">
                <a:solidFill>
                  <a:schemeClr val="tx1">
                    <a:lumMod val="50000"/>
                    <a:lumOff val="50000"/>
                  </a:schemeClr>
                </a:solidFill>
                <a:effectLst>
                  <a:outerShdw blurRad="165100" dist="50800" dir="5400000" sx="103000" sy="103000" algn="ctr" rotWithShape="0">
                    <a:srgbClr val="000000">
                      <a:alpha val="24000"/>
                    </a:srgbClr>
                  </a:outerShdw>
                </a:effectLst>
                <a:latin typeface="Manrope"/>
                <a:ea typeface="Manrope"/>
              </a:rPr>
              <a:t>Refrigerio</a:t>
            </a:r>
            <a:endParaRPr lang="es-ES" sz="3200" b="1" strike="noStrike" spc="-1" dirty="0" smtClean="0">
              <a:solidFill>
                <a:schemeClr val="dk1"/>
              </a:solidFill>
              <a:latin typeface="Manrope"/>
              <a:ea typeface="Manrope"/>
            </a:endParaRPr>
          </a:p>
          <a:p>
            <a:pPr>
              <a:lnSpc>
                <a:spcPct val="100000"/>
              </a:lnSpc>
              <a:tabLst>
                <a:tab pos="0" algn="l"/>
              </a:tabLst>
            </a:pPr>
            <a:r>
              <a:rPr lang="es-ES" sz="2000" b="1" strike="noStrike" spc="-1" dirty="0" smtClean="0">
                <a:solidFill>
                  <a:schemeClr val="dk1"/>
                </a:solidFill>
                <a:latin typeface="Manrope"/>
                <a:ea typeface="Manrope"/>
              </a:rPr>
              <a:t>      </a:t>
            </a:r>
            <a:r>
              <a:rPr lang="es-ES" sz="2000" b="1" strike="noStrike" spc="-1" dirty="0" smtClean="0">
                <a:solidFill>
                  <a:schemeClr val="accent1">
                    <a:lumMod val="50000"/>
                  </a:schemeClr>
                </a:solidFill>
                <a:latin typeface="Manrope"/>
                <a:ea typeface="Manrope"/>
              </a:rPr>
              <a:t>SOLAMENTE</a:t>
            </a:r>
            <a:r>
              <a:rPr lang="es-ES" sz="2000" b="1" strike="noStrike" spc="-1" dirty="0" smtClean="0">
                <a:solidFill>
                  <a:schemeClr val="dk1"/>
                </a:solidFill>
                <a:latin typeface="Manrope"/>
                <a:ea typeface="Manrope"/>
              </a:rPr>
              <a:t>    </a:t>
            </a:r>
            <a:r>
              <a:rPr lang="es-ES" sz="2000" b="1" strike="noStrike" spc="-1" dirty="0" smtClean="0">
                <a:solidFill>
                  <a:schemeClr val="bg1">
                    <a:lumMod val="10000"/>
                  </a:schemeClr>
                </a:solidFill>
                <a:latin typeface="Manrope"/>
                <a:ea typeface="Manrope"/>
              </a:rPr>
              <a:t>Instructor</a:t>
            </a:r>
            <a:r>
              <a:rPr lang="es-ES" sz="2000" b="1" strike="noStrike" spc="-1" dirty="0" smtClean="0">
                <a:solidFill>
                  <a:schemeClr val="dk1"/>
                </a:solidFill>
                <a:latin typeface="Manrope"/>
                <a:ea typeface="Manrope"/>
              </a:rPr>
              <a:t>.</a:t>
            </a:r>
            <a:endParaRPr lang="en-US" sz="2000" b="1" strike="noStrike" spc="-1" dirty="0">
              <a:solidFill>
                <a:srgbClr val="000000"/>
              </a:solidFill>
              <a:latin typeface="OpenSymbol"/>
            </a:endParaRPr>
          </a:p>
        </p:txBody>
      </p:sp>
    </p:spTree>
    <p:extLst>
      <p:ext uri="{BB962C8B-B14F-4D97-AF65-F5344CB8AC3E}">
        <p14:creationId xmlns:p14="http://schemas.microsoft.com/office/powerpoint/2010/main" val="334128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chemeClr val="bg2">
              <a:lumMod val="75000"/>
            </a:scheme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tx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sp>
        <p:nvSpPr>
          <p:cNvPr id="14" name="PlaceHolder 1"/>
          <p:cNvSpPr>
            <a:spLocks noGrp="1"/>
          </p:cNvSpPr>
          <p:nvPr>
            <p:ph type="title"/>
          </p:nvPr>
        </p:nvSpPr>
        <p:spPr>
          <a:xfrm>
            <a:off x="714240" y="1482767"/>
            <a:ext cx="6990840" cy="1540696"/>
          </a:xfrm>
          <a:prstGeom prst="rect">
            <a:avLst/>
          </a:prstGeom>
          <a:noFill/>
          <a:ln w="0">
            <a:noFill/>
          </a:ln>
        </p:spPr>
        <p:txBody>
          <a:bodyPr lIns="91440" tIns="91440" rIns="91440" bIns="91440" anchor="t">
            <a:normAutofit fontScale="90000"/>
          </a:bodyPr>
          <a:lstStyle/>
          <a:p>
            <a:pPr>
              <a:lnSpc>
                <a:spcPct val="100000"/>
              </a:lnSpc>
              <a:tabLst>
                <a:tab pos="0" algn="l"/>
              </a:tabLst>
            </a:pPr>
            <a:r>
              <a:rPr lang="es-ES" sz="3200" spc="-1" dirty="0" smtClean="0">
                <a:solidFill>
                  <a:schemeClr val="dk1"/>
                </a:solidFill>
              </a:rPr>
              <a:t>Vamos a dar un Vistazo</a:t>
            </a:r>
            <a:br>
              <a:rPr lang="es-ES" sz="3200" spc="-1" dirty="0" smtClean="0">
                <a:solidFill>
                  <a:schemeClr val="dk1"/>
                </a:solidFill>
              </a:rPr>
            </a:br>
            <a:r>
              <a:rPr lang="es-ES" sz="3200" spc="-1" dirty="0" smtClean="0">
                <a:solidFill>
                  <a:schemeClr val="dk1"/>
                </a:solidFill>
              </a:rPr>
              <a:t>Rápido </a:t>
            </a:r>
            <a:r>
              <a:rPr lang="es-ES" sz="3200" spc="-1" dirty="0">
                <a:solidFill>
                  <a:schemeClr val="dk1"/>
                </a:solidFill>
              </a:rPr>
              <a:t>al Mundo </a:t>
            </a:r>
            <a:r>
              <a:rPr lang="es-ES" sz="3200" spc="-1" dirty="0" smtClean="0">
                <a:solidFill>
                  <a:schemeClr val="dk1"/>
                </a:solidFill>
              </a:rPr>
              <a:t/>
            </a:r>
            <a:br>
              <a:rPr lang="es-ES" sz="3200" spc="-1" dirty="0" smtClean="0">
                <a:solidFill>
                  <a:schemeClr val="dk1"/>
                </a:solidFill>
              </a:rPr>
            </a:br>
            <a:r>
              <a:rPr lang="es-ES" sz="3200" spc="-1" dirty="0" smtClean="0">
                <a:solidFill>
                  <a:schemeClr val="dk1"/>
                </a:solidFill>
              </a:rPr>
              <a:t>del </a:t>
            </a:r>
            <a:r>
              <a:rPr lang="es-ES" sz="3200" spc="-1" dirty="0">
                <a:solidFill>
                  <a:schemeClr val="dk1"/>
                </a:solidFill>
              </a:rPr>
              <a:t>Desarrollo Web</a:t>
            </a:r>
            <a:endParaRPr lang="fr-FR" sz="3200" b="0" strike="noStrike" spc="-1" dirty="0">
              <a:solidFill>
                <a:schemeClr val="dk1"/>
              </a:solidFill>
              <a:latin typeface="Arial"/>
            </a:endParaRPr>
          </a:p>
        </p:txBody>
      </p:sp>
      <p:sp>
        <p:nvSpPr>
          <p:cNvPr id="15" name="PlaceHolder 2"/>
          <p:cNvSpPr>
            <a:spLocks noGrp="1"/>
          </p:cNvSpPr>
          <p:nvPr>
            <p:ph type="subTitle"/>
          </p:nvPr>
        </p:nvSpPr>
        <p:spPr>
          <a:xfrm>
            <a:off x="2126152" y="3212548"/>
            <a:ext cx="3855182" cy="1025397"/>
          </a:xfrm>
          <a:prstGeom prst="rect">
            <a:avLst/>
          </a:prstGeom>
          <a:noFill/>
          <a:ln w="0">
            <a:noFill/>
          </a:ln>
        </p:spPr>
        <p:txBody>
          <a:bodyPr lIns="91440" tIns="91440" rIns="91440" bIns="91440" anchor="t">
            <a:normAutofit/>
          </a:bodyPr>
          <a:lstStyle/>
          <a:p>
            <a:pPr>
              <a:lnSpc>
                <a:spcPct val="100000"/>
              </a:lnSpc>
              <a:tabLst>
                <a:tab pos="0" algn="l"/>
              </a:tabLst>
            </a:pPr>
            <a:r>
              <a:rPr lang="es-ES" sz="2800" b="1" spc="-1" dirty="0">
                <a:solidFill>
                  <a:schemeClr val="tx1">
                    <a:lumMod val="50000"/>
                    <a:lumOff val="50000"/>
                  </a:schemeClr>
                </a:solidFill>
                <a:effectLst>
                  <a:outerShdw blurRad="165100" dist="50800" dir="5400000" sx="103000" sy="103000" algn="ctr" rotWithShape="0">
                    <a:srgbClr val="000000">
                      <a:alpha val="24000"/>
                    </a:srgbClr>
                  </a:outerShdw>
                </a:effectLst>
                <a:latin typeface="Manrope"/>
                <a:ea typeface="Manrope"/>
              </a:rPr>
              <a:t>B</a:t>
            </a:r>
            <a:r>
              <a:rPr lang="es-ES" sz="2800" b="1" strike="noStrike" spc="-1" dirty="0" smtClean="0">
                <a:solidFill>
                  <a:schemeClr val="tx1">
                    <a:lumMod val="50000"/>
                    <a:lumOff val="50000"/>
                  </a:schemeClr>
                </a:solidFill>
                <a:effectLst>
                  <a:outerShdw blurRad="165100" dist="50800" dir="5400000" sx="103000" sy="103000" algn="ctr" rotWithShape="0">
                    <a:srgbClr val="000000">
                      <a:alpha val="24000"/>
                    </a:srgbClr>
                  </a:outerShdw>
                </a:effectLst>
                <a:latin typeface="Manrope"/>
                <a:ea typeface="Manrope"/>
              </a:rPr>
              <a:t>ienvenidos</a:t>
            </a:r>
            <a:r>
              <a:rPr lang="es-ES" sz="2000" b="1" strike="noStrike" spc="-1" dirty="0" smtClean="0">
                <a:solidFill>
                  <a:schemeClr val="dk1"/>
                </a:solidFill>
                <a:latin typeface="Manrope"/>
                <a:ea typeface="Manrope"/>
              </a:rPr>
              <a:t> </a:t>
            </a:r>
          </a:p>
          <a:p>
            <a:pPr>
              <a:lnSpc>
                <a:spcPct val="100000"/>
              </a:lnSpc>
              <a:tabLst>
                <a:tab pos="0" algn="l"/>
              </a:tabLst>
            </a:pPr>
            <a:r>
              <a:rPr lang="es-ES" sz="2000" b="1" strike="noStrike" spc="-1" dirty="0" smtClean="0">
                <a:solidFill>
                  <a:schemeClr val="dk1"/>
                </a:solidFill>
                <a:latin typeface="Manrope"/>
                <a:ea typeface="Manrope"/>
              </a:rPr>
              <a:t>a este fascinante campo.</a:t>
            </a:r>
            <a:endParaRPr lang="en-US" sz="2000" b="1" strike="noStrike" spc="-1" dirty="0">
              <a:solidFill>
                <a:srgbClr val="000000"/>
              </a:solidFill>
              <a:latin typeface="OpenSymbol"/>
            </a:endParaRPr>
          </a:p>
        </p:txBody>
      </p:sp>
    </p:spTree>
    <p:extLst>
      <p:ext uri="{BB962C8B-B14F-4D97-AF65-F5344CB8AC3E}">
        <p14:creationId xmlns:p14="http://schemas.microsoft.com/office/powerpoint/2010/main" val="316957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5" name="Google Shape;456;p30"/>
          <p:cNvGrpSpPr/>
          <p:nvPr/>
        </p:nvGrpSpPr>
        <p:grpSpPr>
          <a:xfrm>
            <a:off x="4714200" y="684000"/>
            <a:ext cx="4429440" cy="4466160"/>
            <a:chOff x="4714200" y="684000"/>
            <a:chExt cx="4429440" cy="4466160"/>
          </a:xfrm>
        </p:grpSpPr>
        <p:sp>
          <p:nvSpPr>
            <p:cNvPr id="366" name="Google Shape;457;p30"/>
            <p:cNvSpPr/>
            <p:nvPr/>
          </p:nvSpPr>
          <p:spPr>
            <a:xfrm flipH="1">
              <a:off x="4714200" y="78336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67" name="Google Shape;458;p30"/>
            <p:cNvSpPr/>
            <p:nvPr/>
          </p:nvSpPr>
          <p:spPr>
            <a:xfrm rot="18900000">
              <a:off x="7674840" y="13035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68" name="Google Shape;459;p30"/>
            <p:cNvSpPr/>
            <p:nvPr/>
          </p:nvSpPr>
          <p:spPr>
            <a:xfrm rot="18900600">
              <a:off x="4984200" y="3275640"/>
              <a:ext cx="1779480" cy="326160"/>
            </a:xfrm>
            <a:prstGeom prst="roundRect">
              <a:avLst>
                <a:gd name="adj" fmla="val 50000"/>
              </a:avLst>
            </a:prstGeom>
            <a:solidFill>
              <a:schemeClr val="tx1">
                <a:lumMod val="50000"/>
                <a:lumOff val="50000"/>
              </a:scheme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69" name="Google Shape;460;p30"/>
            <p:cNvSpPr/>
            <p:nvPr/>
          </p:nvSpPr>
          <p:spPr>
            <a:xfrm rot="18900600">
              <a:off x="7107840" y="2093040"/>
              <a:ext cx="1779480" cy="326160"/>
            </a:xfrm>
            <a:prstGeom prst="roundRect">
              <a:avLst>
                <a:gd name="adj" fmla="val 50000"/>
              </a:avLst>
            </a:prstGeom>
            <a:solidFill>
              <a:schemeClr val="tx1">
                <a:lumMod val="50000"/>
                <a:lumOff val="50000"/>
              </a:scheme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70" name="Google Shape;461;p30"/>
            <p:cNvSpPr/>
            <p:nvPr/>
          </p:nvSpPr>
          <p:spPr>
            <a:xfrm rot="18900600">
              <a:off x="6792480" y="124308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71" name="Google Shape;462;p30"/>
            <p:cNvSpPr/>
            <p:nvPr/>
          </p:nvSpPr>
          <p:spPr>
            <a:xfrm rot="18900600">
              <a:off x="5127480" y="384948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grpSp>
        <p:nvGrpSpPr>
          <p:cNvPr id="372" name="Google Shape;463;p30"/>
          <p:cNvGrpSpPr/>
          <p:nvPr/>
        </p:nvGrpSpPr>
        <p:grpSpPr>
          <a:xfrm>
            <a:off x="2669760" y="4362120"/>
            <a:ext cx="1309320" cy="257400"/>
            <a:chOff x="2669760" y="4362120"/>
            <a:chExt cx="1309320" cy="257400"/>
          </a:xfrm>
        </p:grpSpPr>
        <p:sp>
          <p:nvSpPr>
            <p:cNvPr id="373"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74"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75"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76"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77"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78"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79"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80"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81"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82"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grpSp>
      <p:sp>
        <p:nvSpPr>
          <p:cNvPr id="383" name="Google Shape;474;p30"/>
          <p:cNvSpPr/>
          <p:nvPr/>
        </p:nvSpPr>
        <p:spPr>
          <a:xfrm>
            <a:off x="5654880" y="1312560"/>
            <a:ext cx="2851920" cy="2851920"/>
          </a:xfrm>
          <a:prstGeom prst="ellipse">
            <a:avLst/>
          </a:prstGeom>
          <a:blipFill rotWithShape="0">
            <a:blip r:embed="rId2"/>
            <a:srcRect/>
            <a:stretch/>
          </a:blipFill>
          <a:ln w="762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dirty="0">
              <a:solidFill>
                <a:srgbClr val="000000"/>
              </a:solidFill>
              <a:latin typeface="OpenSymbol"/>
            </a:endParaRPr>
          </a:p>
        </p:txBody>
      </p:sp>
      <p:grpSp>
        <p:nvGrpSpPr>
          <p:cNvPr id="384" name="Google Shape;475;p30"/>
          <p:cNvGrpSpPr/>
          <p:nvPr/>
        </p:nvGrpSpPr>
        <p:grpSpPr>
          <a:xfrm>
            <a:off x="4643640" y="2814840"/>
            <a:ext cx="2188080" cy="1862640"/>
            <a:chOff x="4643640" y="2814840"/>
            <a:chExt cx="2188080" cy="1862640"/>
          </a:xfrm>
        </p:grpSpPr>
        <p:sp>
          <p:nvSpPr>
            <p:cNvPr id="385" name="Google Shape;476;p30"/>
            <p:cNvSpPr/>
            <p:nvPr/>
          </p:nvSpPr>
          <p:spPr>
            <a:xfrm rot="18900000">
              <a:off x="5941080" y="422748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386" name="Google Shape;477;p30"/>
            <p:cNvSpPr/>
            <p:nvPr/>
          </p:nvSpPr>
          <p:spPr>
            <a:xfrm>
              <a:off x="4643640" y="281484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grpSp>
      <p:sp>
        <p:nvSpPr>
          <p:cNvPr id="28" name="PlaceHolder 1"/>
          <p:cNvSpPr>
            <a:spLocks noGrp="1"/>
          </p:cNvSpPr>
          <p:nvPr>
            <p:ph type="title"/>
          </p:nvPr>
        </p:nvSpPr>
        <p:spPr>
          <a:xfrm>
            <a:off x="721986" y="1548552"/>
            <a:ext cx="3885912" cy="1999800"/>
          </a:xfrm>
          <a:prstGeom prst="rect">
            <a:avLst/>
          </a:prstGeom>
          <a:noFill/>
          <a:ln w="0">
            <a:noFill/>
          </a:ln>
        </p:spPr>
        <p:txBody>
          <a:bodyPr lIns="91440" tIns="91440" rIns="91440" bIns="91440" anchor="ctr">
            <a:normAutofit/>
          </a:bodyPr>
          <a:lstStyle/>
          <a:p>
            <a:pPr indent="0">
              <a:lnSpc>
                <a:spcPct val="100000"/>
              </a:lnSpc>
              <a:buNone/>
              <a:tabLst>
                <a:tab pos="0" algn="l"/>
              </a:tabLst>
            </a:pPr>
            <a:r>
              <a:rPr lang="en" b="0" strike="noStrike" spc="-1" dirty="0">
                <a:solidFill>
                  <a:schemeClr val="bg2">
                    <a:lumMod val="75000"/>
                  </a:schemeClr>
                </a:solidFill>
                <a:latin typeface="Archivo Black"/>
                <a:ea typeface="Archivo Black"/>
              </a:rPr>
              <a:t>Curso</a:t>
            </a:r>
            <a:r>
              <a:rPr lang="en" b="0" strike="noStrike" spc="-1" dirty="0">
                <a:solidFill>
                  <a:schemeClr val="dk1"/>
                </a:solidFill>
                <a:latin typeface="Archivo Black"/>
                <a:ea typeface="Archivo Black"/>
              </a:rPr>
              <a:t> de </a:t>
            </a:r>
            <a:r>
              <a:rPr lang="en" b="0" strike="noStrike" spc="-1" dirty="0" smtClean="0">
                <a:solidFill>
                  <a:schemeClr val="dk1"/>
                </a:solidFill>
                <a:latin typeface="Archivo Black"/>
                <a:ea typeface="Archivo Black"/>
              </a:rPr>
              <a:t/>
            </a:r>
            <a:br>
              <a:rPr lang="en" b="0" strike="noStrike" spc="-1" dirty="0" smtClean="0">
                <a:solidFill>
                  <a:schemeClr val="dk1"/>
                </a:solidFill>
                <a:latin typeface="Archivo Black"/>
                <a:ea typeface="Archivo Black"/>
              </a:rPr>
            </a:br>
            <a:r>
              <a:rPr lang="en" b="1" strike="noStrike" spc="-1" dirty="0" smtClean="0">
                <a:solidFill>
                  <a:schemeClr val="dk1"/>
                </a:solidFill>
                <a:latin typeface="Archivo Black"/>
                <a:ea typeface="Archivo Black"/>
              </a:rPr>
              <a:t>Diseño </a:t>
            </a:r>
            <a:r>
              <a:rPr lang="en" b="1" strike="noStrike" spc="-1" dirty="0">
                <a:solidFill>
                  <a:srgbClr val="C00000"/>
                </a:solidFill>
                <a:latin typeface="Archivo Black"/>
                <a:ea typeface="Archivo Black"/>
              </a:rPr>
              <a:t>Web</a:t>
            </a:r>
            <a:endParaRPr lang="fr-FR" b="1" strike="noStrike" spc="-1" dirty="0">
              <a:solidFill>
                <a:srgbClr val="C00000"/>
              </a:solidFill>
              <a:latin typeface="Arial"/>
            </a:endParaRPr>
          </a:p>
        </p:txBody>
      </p:sp>
      <p:sp>
        <p:nvSpPr>
          <p:cNvPr id="29" name="PlaceHolder 2"/>
          <p:cNvSpPr>
            <a:spLocks noGrp="1"/>
          </p:cNvSpPr>
          <p:nvPr>
            <p:ph type="subTitle"/>
          </p:nvPr>
        </p:nvSpPr>
        <p:spPr>
          <a:xfrm>
            <a:off x="248776" y="3653049"/>
            <a:ext cx="2926563" cy="1232945"/>
          </a:xfrm>
          <a:prstGeom prst="rect">
            <a:avLst/>
          </a:prstGeom>
          <a:noFill/>
          <a:ln w="0">
            <a:noFill/>
          </a:ln>
        </p:spPr>
        <p:txBody>
          <a:bodyPr lIns="91440" tIns="72000" rIns="91440" bIns="91440" anchor="ctr">
            <a:normAutofit/>
          </a:bodyPr>
          <a:lstStyle/>
          <a:p>
            <a:pPr indent="0" algn="ctr">
              <a:buNone/>
            </a:pPr>
            <a:r>
              <a:rPr lang="en-US" sz="1200" b="1" spc="-1" dirty="0" err="1" smtClean="0">
                <a:solidFill>
                  <a:schemeClr val="tx2">
                    <a:lumMod val="50000"/>
                  </a:schemeClr>
                </a:solidFill>
                <a:latin typeface="Manrope"/>
                <a:ea typeface="Manrope"/>
              </a:rPr>
              <a:t>Facilitador</a:t>
            </a:r>
            <a:r>
              <a:rPr lang="en-US" sz="12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1600" b="1" spc="-1" dirty="0" smtClean="0">
                <a:solidFill>
                  <a:schemeClr val="dk1"/>
                </a:solidFill>
                <a:latin typeface="Manrope"/>
                <a:ea typeface="Manrope"/>
              </a:rPr>
              <a:t>José Javier </a:t>
            </a:r>
            <a:r>
              <a:rPr lang="en-US" sz="1600" b="1" spc="-1" dirty="0" err="1" smtClean="0">
                <a:solidFill>
                  <a:schemeClr val="dk1"/>
                </a:solidFill>
                <a:latin typeface="Manrope"/>
                <a:ea typeface="Manrope"/>
              </a:rPr>
              <a:t>Uriola</a:t>
            </a:r>
            <a:r>
              <a:rPr lang="en-US" sz="1600" b="1" spc="-1" dirty="0" smtClean="0">
                <a:solidFill>
                  <a:schemeClr val="dk1"/>
                </a:solidFill>
                <a:latin typeface="Manrope"/>
                <a:ea typeface="Manrope"/>
              </a:rPr>
              <a:t> </a:t>
            </a:r>
            <a:r>
              <a:rPr lang="en-US" sz="1600" b="1" spc="-1" dirty="0" smtClean="0">
                <a:solidFill>
                  <a:srgbClr val="C00000"/>
                </a:solidFill>
                <a:latin typeface="Manrope"/>
                <a:ea typeface="Manrope"/>
              </a:rPr>
              <a:t>Rojas</a:t>
            </a:r>
            <a:endParaRPr lang="en-US" sz="1600" b="1" strike="noStrike" spc="-1" dirty="0">
              <a:solidFill>
                <a:srgbClr val="C00000"/>
              </a:solidFill>
              <a:latin typeface="Manrope"/>
              <a:ea typeface="Manrope"/>
            </a:endParaRPr>
          </a:p>
        </p:txBody>
      </p:sp>
    </p:spTree>
    <p:extLst>
      <p:ext uri="{BB962C8B-B14F-4D97-AF65-F5344CB8AC3E}">
        <p14:creationId xmlns:p14="http://schemas.microsoft.com/office/powerpoint/2010/main" val="115365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p:cNvSpPr>
          <p:nvPr>
            <p:ph type="title"/>
          </p:nvPr>
        </p:nvSpPr>
        <p:spPr>
          <a:xfrm>
            <a:off x="475510" y="1482591"/>
            <a:ext cx="4740725" cy="1999800"/>
          </a:xfrm>
          <a:prstGeom prst="rect">
            <a:avLst/>
          </a:prstGeom>
          <a:noFill/>
          <a:ln w="0">
            <a:noFill/>
          </a:ln>
        </p:spPr>
        <p:txBody>
          <a:bodyPr lIns="91440" tIns="91440" rIns="91440" bIns="91440" anchor="ctr">
            <a:noAutofit/>
          </a:bodyPr>
          <a:lstStyle/>
          <a:p>
            <a:pPr indent="0">
              <a:lnSpc>
                <a:spcPct val="100000"/>
              </a:lnSpc>
              <a:buNone/>
              <a:tabLst>
                <a:tab pos="0" algn="l"/>
              </a:tabLst>
            </a:pPr>
            <a:r>
              <a:rPr lang="en" sz="5400" b="0" strike="noStrike" spc="-1" dirty="0">
                <a:solidFill>
                  <a:schemeClr val="bg2">
                    <a:lumMod val="75000"/>
                  </a:schemeClr>
                </a:solidFill>
                <a:latin typeface="Archivo Black"/>
                <a:ea typeface="Archivo Black"/>
              </a:rPr>
              <a:t>Curso</a:t>
            </a:r>
            <a:r>
              <a:rPr lang="en" sz="5400" b="0" strike="noStrike" spc="-1" dirty="0">
                <a:solidFill>
                  <a:schemeClr val="dk1"/>
                </a:solidFill>
                <a:latin typeface="Archivo Black"/>
                <a:ea typeface="Archivo Black"/>
              </a:rPr>
              <a:t> de </a:t>
            </a:r>
            <a:r>
              <a:rPr lang="en" sz="5400" b="0" strike="noStrike" spc="-1" dirty="0" smtClean="0">
                <a:solidFill>
                  <a:schemeClr val="dk1"/>
                </a:solidFill>
                <a:latin typeface="Archivo Black"/>
                <a:ea typeface="Archivo Black"/>
              </a:rPr>
              <a:t/>
            </a:r>
            <a:br>
              <a:rPr lang="en" sz="5400" b="0" strike="noStrike" spc="-1" dirty="0" smtClean="0">
                <a:solidFill>
                  <a:schemeClr val="dk1"/>
                </a:solidFill>
                <a:latin typeface="Archivo Black"/>
                <a:ea typeface="Archivo Black"/>
              </a:rPr>
            </a:br>
            <a:r>
              <a:rPr lang="en" sz="5400" b="1" strike="noStrike" spc="-1" dirty="0" smtClean="0">
                <a:solidFill>
                  <a:schemeClr val="dk1"/>
                </a:solidFill>
                <a:latin typeface="Archivo Black"/>
                <a:ea typeface="Archivo Black"/>
              </a:rPr>
              <a:t>Diseño </a:t>
            </a:r>
            <a:r>
              <a:rPr lang="en" sz="5400" b="1" strike="noStrike" spc="-1" dirty="0">
                <a:solidFill>
                  <a:schemeClr val="bg2">
                    <a:lumMod val="75000"/>
                  </a:schemeClr>
                </a:solidFill>
                <a:latin typeface="Archivo Black"/>
                <a:ea typeface="Archivo Black"/>
              </a:rPr>
              <a:t>Web</a:t>
            </a:r>
            <a:endParaRPr lang="fr-FR" sz="5400" b="1" strike="noStrike" spc="-1" dirty="0">
              <a:solidFill>
                <a:schemeClr val="bg2">
                  <a:lumMod val="75000"/>
                </a:schemeClr>
              </a:solidFill>
              <a:latin typeface="Arial"/>
            </a:endParaRPr>
          </a:p>
        </p:txBody>
      </p:sp>
      <p:sp>
        <p:nvSpPr>
          <p:cNvPr id="364" name="PlaceHolder 2"/>
          <p:cNvSpPr>
            <a:spLocks noGrp="1"/>
          </p:cNvSpPr>
          <p:nvPr>
            <p:ph type="subTitle"/>
          </p:nvPr>
        </p:nvSpPr>
        <p:spPr>
          <a:xfrm>
            <a:off x="280987" y="3202615"/>
            <a:ext cx="4566026"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Facilitador</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800" b="1" spc="-1" dirty="0" smtClean="0">
                <a:solidFill>
                  <a:schemeClr val="dk1"/>
                </a:solidFill>
                <a:latin typeface="Manrope"/>
                <a:ea typeface="Manrope"/>
              </a:rPr>
              <a:t>José Javier </a:t>
            </a:r>
            <a:r>
              <a:rPr lang="en-US" sz="2800" b="1" spc="-1" dirty="0" err="1" smtClean="0">
                <a:solidFill>
                  <a:schemeClr val="dk1"/>
                </a:solidFill>
                <a:latin typeface="Manrope"/>
                <a:ea typeface="Manrope"/>
              </a:rPr>
              <a:t>Uriola</a:t>
            </a:r>
            <a:r>
              <a:rPr lang="en-US" sz="2800" b="1" spc="-1" dirty="0" smtClean="0">
                <a:solidFill>
                  <a:schemeClr val="dk1"/>
                </a:solidFill>
                <a:latin typeface="Manrope"/>
                <a:ea typeface="Manrope"/>
              </a:rPr>
              <a:t> </a:t>
            </a:r>
            <a:r>
              <a:rPr lang="en-US" sz="2800" b="1" spc="-1" dirty="0" smtClean="0">
                <a:solidFill>
                  <a:srgbClr val="C00000"/>
                </a:solidFill>
                <a:latin typeface="Manrope"/>
                <a:ea typeface="Manrope"/>
              </a:rPr>
              <a:t>Rojas</a:t>
            </a:r>
            <a:endParaRPr lang="en-US" sz="2800" b="1" strike="noStrike" spc="-1" dirty="0">
              <a:solidFill>
                <a:srgbClr val="C00000"/>
              </a:solidFill>
              <a:latin typeface="Manrope"/>
              <a:ea typeface="Manrope"/>
            </a:endParaRPr>
          </a:p>
        </p:txBody>
      </p:sp>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372" name="Google Shape;463;p30"/>
          <p:cNvGrpSpPr/>
          <p:nvPr/>
        </p:nvGrpSpPr>
        <p:grpSpPr>
          <a:xfrm>
            <a:off x="3317460" y="4362120"/>
            <a:ext cx="1309320" cy="257400"/>
            <a:chOff x="2669760" y="4362120"/>
            <a:chExt cx="1309320" cy="257400"/>
          </a:xfrm>
        </p:grpSpPr>
        <p:sp>
          <p:nvSpPr>
            <p:cNvPr id="373"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4"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5" name="Google Shape;466;p30"/>
            <p:cNvSpPr/>
            <p:nvPr/>
          </p:nvSpPr>
          <p:spPr>
            <a:xfrm>
              <a:off x="349740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6"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7"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8"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9"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0" name="Google Shape;471;p30"/>
            <p:cNvSpPr/>
            <p:nvPr/>
          </p:nvSpPr>
          <p:spPr>
            <a:xfrm>
              <a:off x="307800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1"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2"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
        <p:nvSpPr>
          <p:cNvPr id="383" name="Google Shape;474;p30"/>
          <p:cNvSpPr/>
          <p:nvPr/>
        </p:nvSpPr>
        <p:spPr>
          <a:xfrm>
            <a:off x="5654880" y="1312560"/>
            <a:ext cx="2851920" cy="2851920"/>
          </a:xfrm>
          <a:prstGeom prst="ellipse">
            <a:avLst/>
          </a:prstGeom>
          <a:gradFill>
            <a:gsLst>
              <a:gs pos="0">
                <a:schemeClr val="tx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solidFill>
              <a:srgbClr val="F8F8F8"/>
            </a:solidFill>
            <a:round/>
          </a:ln>
          <a:effectLst>
            <a:outerShdw blurRad="469900" dist="381000" dir="5400000" algn="t"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10742" t="-2180" r="13435" b="7467"/>
          <a:stretch/>
        </p:blipFill>
        <p:spPr>
          <a:xfrm>
            <a:off x="5571500" y="533600"/>
            <a:ext cx="3024000" cy="3600000"/>
          </a:xfrm>
          <a:prstGeom prst="ellipse">
            <a:avLst/>
          </a:prstGeom>
        </p:spPr>
      </p:pic>
      <p:grpSp>
        <p:nvGrpSpPr>
          <p:cNvPr id="33" name="Google Shape;475;p30"/>
          <p:cNvGrpSpPr/>
          <p:nvPr/>
        </p:nvGrpSpPr>
        <p:grpSpPr>
          <a:xfrm rot="21549653">
            <a:off x="8428846" y="3318710"/>
            <a:ext cx="2188080" cy="1862640"/>
            <a:chOff x="4643640" y="2814840"/>
            <a:chExt cx="2188080" cy="1862640"/>
          </a:xfrm>
          <a:noFill/>
        </p:grpSpPr>
        <p:sp>
          <p:nvSpPr>
            <p:cNvPr id="34"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extLst>
      <p:ext uri="{BB962C8B-B14F-4D97-AF65-F5344CB8AC3E}">
        <p14:creationId xmlns:p14="http://schemas.microsoft.com/office/powerpoint/2010/main" val="1934600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 name="Google Shape;529;p35"/>
          <p:cNvGrpSpPr/>
          <p:nvPr/>
        </p:nvGrpSpPr>
        <p:grpSpPr>
          <a:xfrm>
            <a:off x="3979080" y="6840"/>
            <a:ext cx="5164200" cy="5143320"/>
            <a:chOff x="3979080" y="6840"/>
            <a:chExt cx="5164200" cy="5143320"/>
          </a:xfrm>
        </p:grpSpPr>
        <p:sp>
          <p:nvSpPr>
            <p:cNvPr id="390" name="Google Shape;530;p35"/>
            <p:cNvSpPr/>
            <p:nvPr/>
          </p:nvSpPr>
          <p:spPr>
            <a:xfrm flipH="1">
              <a:off x="3978720" y="6840"/>
              <a:ext cx="5164200" cy="51433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1" name="Google Shape;531;p35"/>
            <p:cNvSpPr/>
            <p:nvPr/>
          </p:nvSpPr>
          <p:spPr>
            <a:xfrm rot="18900600">
              <a:off x="4520880" y="3647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 name="Google Shape;532;p35"/>
            <p:cNvSpPr/>
            <p:nvPr/>
          </p:nvSpPr>
          <p:spPr>
            <a:xfrm rot="18900600">
              <a:off x="7184160" y="22453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 name="Google Shape;533;p35"/>
            <p:cNvSpPr/>
            <p:nvPr/>
          </p:nvSpPr>
          <p:spPr>
            <a:xfrm rot="18900600">
              <a:off x="6716520" y="11667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 name="Google Shape;534;p35"/>
            <p:cNvSpPr/>
            <p:nvPr/>
          </p:nvSpPr>
          <p:spPr>
            <a:xfrm rot="18900600">
              <a:off x="5940360" y="35715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 name="Google Shape;535;p35"/>
            <p:cNvSpPr/>
            <p:nvPr/>
          </p:nvSpPr>
          <p:spPr>
            <a:xfrm>
              <a:off x="6778080" y="289116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396" name="PlaceHolder 1"/>
          <p:cNvSpPr>
            <a:spLocks noGrp="1"/>
          </p:cNvSpPr>
          <p:nvPr>
            <p:ph type="title"/>
          </p:nvPr>
        </p:nvSpPr>
        <p:spPr>
          <a:xfrm>
            <a:off x="1566306" y="1663790"/>
            <a:ext cx="3118734" cy="136188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200" b="0" strike="noStrike" spc="-1" dirty="0">
                <a:solidFill>
                  <a:schemeClr val="dk1"/>
                </a:solidFill>
                <a:latin typeface="Archivo Black"/>
                <a:ea typeface="Archivo Black"/>
              </a:rPr>
              <a:t>Diseño Web</a:t>
            </a:r>
            <a:endParaRPr lang="fr-FR" sz="3200" b="0" strike="noStrike" spc="-1" dirty="0">
              <a:solidFill>
                <a:schemeClr val="dk1"/>
              </a:solidFill>
              <a:latin typeface="Arial"/>
            </a:endParaRPr>
          </a:p>
        </p:txBody>
      </p:sp>
      <p:sp>
        <p:nvSpPr>
          <p:cNvPr id="397" name="PlaceHolder 2"/>
          <p:cNvSpPr>
            <a:spLocks noGrp="1"/>
          </p:cNvSpPr>
          <p:nvPr>
            <p:ph type="subTitle"/>
          </p:nvPr>
        </p:nvSpPr>
        <p:spPr>
          <a:xfrm>
            <a:off x="1607297" y="3453300"/>
            <a:ext cx="2771280" cy="713880"/>
          </a:xfrm>
          <a:prstGeom prst="rect">
            <a:avLst/>
          </a:prstGeom>
          <a:noFill/>
          <a:ln w="0">
            <a:noFill/>
          </a:ln>
        </p:spPr>
        <p:txBody>
          <a:bodyPr lIns="91440" tIns="91440" rIns="91440" bIns="91440" anchor="t">
            <a:normAutofit/>
          </a:bodyPr>
          <a:lstStyle/>
          <a:p>
            <a:pPr indent="0" algn="ctr">
              <a:buNone/>
            </a:pPr>
            <a:endParaRPr lang="en-US" sz="1600" b="0" strike="noStrike" spc="-1">
              <a:solidFill>
                <a:schemeClr val="dk1"/>
              </a:solidFill>
              <a:latin typeface="Manrope"/>
              <a:ea typeface="Manrope"/>
            </a:endParaRPr>
          </a:p>
        </p:txBody>
      </p:sp>
      <p:sp>
        <p:nvSpPr>
          <p:cNvPr id="398" name="PlaceHolder 3"/>
          <p:cNvSpPr>
            <a:spLocks noGrp="1"/>
          </p:cNvSpPr>
          <p:nvPr>
            <p:ph type="title"/>
          </p:nvPr>
        </p:nvSpPr>
        <p:spPr>
          <a:xfrm>
            <a:off x="478800" y="1938756"/>
            <a:ext cx="1047240" cy="1333080"/>
          </a:xfrm>
          <a:prstGeom prst="rect">
            <a:avLst/>
          </a:prstGeom>
          <a:solidFill>
            <a:schemeClr val="lt2"/>
          </a:solidFill>
          <a:ln w="0">
            <a:noFill/>
          </a:ln>
        </p:spPr>
        <p:txBody>
          <a:bodyPr lIns="91440" tIns="91440" rIns="91440" bIns="91440" anchor="ctr">
            <a:normAutofit/>
          </a:bodyPr>
          <a:lstStyle/>
          <a:p>
            <a:pPr indent="0" algn="ctr">
              <a:lnSpc>
                <a:spcPct val="100000"/>
              </a:lnSpc>
              <a:buNone/>
              <a:tabLst>
                <a:tab pos="0" algn="l"/>
              </a:tabLst>
            </a:pPr>
            <a:r>
              <a:rPr lang="en" sz="4500" b="0" strike="noStrike" spc="-1">
                <a:solidFill>
                  <a:schemeClr val="dk1"/>
                </a:solidFill>
                <a:latin typeface="Archivo Black"/>
                <a:ea typeface="Archivo Black"/>
              </a:rPr>
              <a:t>01</a:t>
            </a:r>
            <a:endParaRPr lang="fr-FR" sz="4500" b="0" strike="noStrike" spc="-1">
              <a:solidFill>
                <a:schemeClr val="dk1"/>
              </a:solidFill>
              <a:latin typeface="Arial"/>
            </a:endParaRPr>
          </a:p>
        </p:txBody>
      </p:sp>
      <p:sp>
        <p:nvSpPr>
          <p:cNvPr id="399" name="Google Shape;539;p35"/>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grpSp>
        <p:nvGrpSpPr>
          <p:cNvPr id="400" name="Google Shape;540;p35"/>
          <p:cNvGrpSpPr/>
          <p:nvPr/>
        </p:nvGrpSpPr>
        <p:grpSpPr>
          <a:xfrm>
            <a:off x="5405400" y="1044360"/>
            <a:ext cx="3160080" cy="3290760"/>
            <a:chOff x="5405400" y="1044360"/>
            <a:chExt cx="3160080" cy="3290760"/>
          </a:xfrm>
        </p:grpSpPr>
        <p:sp>
          <p:nvSpPr>
            <p:cNvPr id="401" name="Google Shape;541;p35"/>
            <p:cNvSpPr/>
            <p:nvPr/>
          </p:nvSpPr>
          <p:spPr>
            <a:xfrm rot="18900000">
              <a:off x="7674840" y="13795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2" name="Google Shape;542;p35"/>
            <p:cNvSpPr/>
            <p:nvPr/>
          </p:nvSpPr>
          <p:spPr>
            <a:xfrm rot="18900000">
              <a:off x="5299920" y="38851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oogle Shape;830;p46"/>
          <p:cNvGrpSpPr/>
          <p:nvPr/>
        </p:nvGrpSpPr>
        <p:grpSpPr>
          <a:xfrm>
            <a:off x="4644000" y="-1800"/>
            <a:ext cx="4500000" cy="4366800"/>
            <a:chOff x="4644000" y="-1800"/>
            <a:chExt cx="4500000" cy="4366800"/>
          </a:xfrm>
        </p:grpSpPr>
        <p:sp>
          <p:nvSpPr>
            <p:cNvPr id="40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12" name="PlaceHolder 1"/>
          <p:cNvSpPr>
            <a:spLocks noGrp="1"/>
          </p:cNvSpPr>
          <p:nvPr>
            <p:ph type="title" idx="4294967295"/>
          </p:nvPr>
        </p:nvSpPr>
        <p:spPr>
          <a:xfrm>
            <a:off x="271164" y="991154"/>
            <a:ext cx="4276440" cy="17330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200" b="0" strike="noStrike" spc="-1" dirty="0">
                <a:solidFill>
                  <a:schemeClr val="dk1"/>
                </a:solidFill>
                <a:latin typeface="Archivo Black"/>
                <a:ea typeface="Archivo Black"/>
              </a:rPr>
              <a:t>Fundamentos del diseño UX/UI</a:t>
            </a:r>
            <a:endParaRPr lang="fr-FR" sz="3200" b="0" strike="noStrike" spc="-1" dirty="0">
              <a:solidFill>
                <a:schemeClr val="dk1"/>
              </a:solidFill>
              <a:latin typeface="Arial"/>
            </a:endParaRPr>
          </a:p>
        </p:txBody>
      </p:sp>
      <p:sp>
        <p:nvSpPr>
          <p:cNvPr id="413" name="PlaceHolder 2"/>
          <p:cNvSpPr>
            <a:spLocks noGrp="1"/>
          </p:cNvSpPr>
          <p:nvPr>
            <p:ph type="subTitle" idx="4294967295"/>
          </p:nvPr>
        </p:nvSpPr>
        <p:spPr>
          <a:xfrm>
            <a:off x="266672" y="2690926"/>
            <a:ext cx="5152153" cy="1011280"/>
          </a:xfrm>
          <a:prstGeom prst="rect">
            <a:avLst/>
          </a:prstGeom>
          <a:noFill/>
          <a:ln w="0">
            <a:noFill/>
          </a:ln>
        </p:spPr>
        <p:txBody>
          <a:bodyPr lIns="91440" tIns="91440" rIns="91440" bIns="91440" anchor="t">
            <a:noAutofit/>
          </a:bodyPr>
          <a:lstStyle/>
          <a:p>
            <a:r>
              <a:rPr lang="es-ES" sz="1800" dirty="0" smtClean="0">
                <a:solidFill>
                  <a:srgbClr val="C00000"/>
                </a:solidFill>
              </a:rPr>
              <a:t>UX </a:t>
            </a:r>
            <a:r>
              <a:rPr lang="es-ES" sz="1800" dirty="0">
                <a:solidFill>
                  <a:srgbClr val="C00000"/>
                </a:solidFill>
              </a:rPr>
              <a:t>(</a:t>
            </a:r>
            <a:r>
              <a:rPr lang="es-ES" sz="1800" dirty="0" err="1">
                <a:solidFill>
                  <a:srgbClr val="C00000"/>
                </a:solidFill>
              </a:rPr>
              <a:t>User</a:t>
            </a:r>
            <a:r>
              <a:rPr lang="es-ES" sz="1800" dirty="0">
                <a:solidFill>
                  <a:srgbClr val="C00000"/>
                </a:solidFill>
              </a:rPr>
              <a:t> </a:t>
            </a:r>
            <a:r>
              <a:rPr lang="es-ES" sz="1800" dirty="0" err="1">
                <a:solidFill>
                  <a:srgbClr val="C00000"/>
                </a:solidFill>
              </a:rPr>
              <a:t>Experience</a:t>
            </a:r>
            <a:r>
              <a:rPr lang="es-ES" sz="1800" dirty="0">
                <a:solidFill>
                  <a:srgbClr val="C00000"/>
                </a:solidFill>
              </a:rPr>
              <a:t>) </a:t>
            </a:r>
            <a:r>
              <a:rPr lang="es-ES" sz="1800" dirty="0" smtClean="0">
                <a:solidFill>
                  <a:srgbClr val="C00000"/>
                </a:solidFill>
              </a:rPr>
              <a:t>y</a:t>
            </a:r>
          </a:p>
          <a:p>
            <a:r>
              <a:rPr lang="es-ES" sz="1800" dirty="0" smtClean="0">
                <a:solidFill>
                  <a:srgbClr val="C00000"/>
                </a:solidFill>
              </a:rPr>
              <a:t>UI </a:t>
            </a:r>
            <a:r>
              <a:rPr lang="es-ES" sz="1800" dirty="0">
                <a:solidFill>
                  <a:srgbClr val="C00000"/>
                </a:solidFill>
              </a:rPr>
              <a:t>(</a:t>
            </a:r>
            <a:r>
              <a:rPr lang="es-ES" sz="1800" dirty="0" err="1">
                <a:solidFill>
                  <a:srgbClr val="C00000"/>
                </a:solidFill>
              </a:rPr>
              <a:t>User</a:t>
            </a:r>
            <a:r>
              <a:rPr lang="es-ES" sz="1800" dirty="0">
                <a:solidFill>
                  <a:srgbClr val="C00000"/>
                </a:solidFill>
              </a:rPr>
              <a:t> Interface</a:t>
            </a:r>
            <a:r>
              <a:rPr lang="es-ES" sz="1800" dirty="0" smtClean="0">
                <a:solidFill>
                  <a:srgbClr val="C00000"/>
                </a:solidFill>
              </a:rPr>
              <a:t>)</a:t>
            </a:r>
            <a:endParaRPr lang="es-ES" sz="1800" dirty="0">
              <a:solidFill>
                <a:srgbClr val="C00000"/>
              </a:solidFill>
            </a:endParaRPr>
          </a:p>
        </p:txBody>
      </p:sp>
      <p:sp>
        <p:nvSpPr>
          <p:cNvPr id="41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extLst>
      <p:ext uri="{BB962C8B-B14F-4D97-AF65-F5344CB8AC3E}">
        <p14:creationId xmlns:p14="http://schemas.microsoft.com/office/powerpoint/2010/main" val="389045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oogle Shape;830;p46"/>
          <p:cNvGrpSpPr/>
          <p:nvPr/>
        </p:nvGrpSpPr>
        <p:grpSpPr>
          <a:xfrm>
            <a:off x="4644000" y="-1800"/>
            <a:ext cx="4500000" cy="4366800"/>
            <a:chOff x="4644000" y="-1800"/>
            <a:chExt cx="4500000" cy="4366800"/>
          </a:xfrm>
        </p:grpSpPr>
        <p:sp>
          <p:nvSpPr>
            <p:cNvPr id="40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12" name="PlaceHolder 1"/>
          <p:cNvSpPr>
            <a:spLocks noGrp="1"/>
          </p:cNvSpPr>
          <p:nvPr>
            <p:ph type="title" idx="4294967295"/>
          </p:nvPr>
        </p:nvSpPr>
        <p:spPr>
          <a:xfrm>
            <a:off x="271164" y="991154"/>
            <a:ext cx="4276440" cy="17330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200" b="0" strike="noStrike" spc="-1" dirty="0">
                <a:solidFill>
                  <a:schemeClr val="dk1"/>
                </a:solidFill>
                <a:latin typeface="Archivo Black"/>
                <a:ea typeface="Archivo Black"/>
              </a:rPr>
              <a:t>Fundamentos del diseño UX/UI</a:t>
            </a:r>
            <a:endParaRPr lang="fr-FR" sz="3200" b="0" strike="noStrike" spc="-1" dirty="0">
              <a:solidFill>
                <a:schemeClr val="dk1"/>
              </a:solidFill>
              <a:latin typeface="Arial"/>
            </a:endParaRPr>
          </a:p>
        </p:txBody>
      </p:sp>
      <p:sp>
        <p:nvSpPr>
          <p:cNvPr id="413" name="PlaceHolder 2"/>
          <p:cNvSpPr>
            <a:spLocks noGrp="1"/>
          </p:cNvSpPr>
          <p:nvPr>
            <p:ph type="subTitle" idx="4294967295"/>
          </p:nvPr>
        </p:nvSpPr>
        <p:spPr>
          <a:xfrm>
            <a:off x="110557" y="2679774"/>
            <a:ext cx="5152153" cy="3097993"/>
          </a:xfrm>
          <a:prstGeom prst="rect">
            <a:avLst/>
          </a:prstGeom>
          <a:noFill/>
          <a:ln w="0">
            <a:noFill/>
          </a:ln>
        </p:spPr>
        <p:txBody>
          <a:bodyPr lIns="91440" tIns="91440" rIns="91440" bIns="91440" anchor="t">
            <a:noAutofit/>
          </a:bodyPr>
          <a:lstStyle/>
          <a:p>
            <a:pPr indent="0">
              <a:lnSpc>
                <a:spcPct val="100000"/>
              </a:lnSpc>
              <a:buNone/>
              <a:tabLst>
                <a:tab pos="0" algn="l"/>
              </a:tabLst>
            </a:pPr>
            <a:r>
              <a:rPr lang="es-ES" sz="1800" b="0" strike="noStrike" spc="-1" dirty="0" smtClean="0">
                <a:solidFill>
                  <a:srgbClr val="C00000"/>
                </a:solidFill>
                <a:latin typeface="Manrope"/>
                <a:ea typeface="Manrope"/>
              </a:rPr>
              <a:t>Experiencia de Usuario (UX):</a:t>
            </a:r>
          </a:p>
          <a:p>
            <a:pPr indent="0">
              <a:lnSpc>
                <a:spcPct val="100000"/>
              </a:lnSpc>
              <a:buNone/>
              <a:tabLst>
                <a:tab pos="0" algn="l"/>
              </a:tabLst>
            </a:pPr>
            <a:r>
              <a:rPr lang="es-ES" sz="1800" spc="-1" dirty="0" smtClean="0">
                <a:solidFill>
                  <a:schemeClr val="dk1"/>
                </a:solidFill>
                <a:latin typeface="Manrope"/>
                <a:ea typeface="Manrope"/>
              </a:rPr>
              <a:t>S</a:t>
            </a:r>
            <a:r>
              <a:rPr lang="es-ES" sz="1800" b="0" strike="noStrike" spc="-1" dirty="0" smtClean="0">
                <a:solidFill>
                  <a:schemeClr val="dk1"/>
                </a:solidFill>
                <a:latin typeface="Manrope"/>
                <a:ea typeface="Manrope"/>
              </a:rPr>
              <a:t>e enfoca en crear productos que sean útiles, usables y agradables para el usuario. Investiga y comprende las necesidades y comportamientos del usuario para optimizar la interacción. </a:t>
            </a:r>
            <a:endParaRPr lang="en" sz="1800" b="0" strike="noStrike" spc="-1" dirty="0" smtClean="0">
              <a:solidFill>
                <a:schemeClr val="dk1"/>
              </a:solidFill>
              <a:latin typeface="Manrope"/>
              <a:ea typeface="Manrope"/>
            </a:endParaRPr>
          </a:p>
        </p:txBody>
      </p:sp>
      <p:sp>
        <p:nvSpPr>
          <p:cNvPr id="41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extLst>
      <p:ext uri="{BB962C8B-B14F-4D97-AF65-F5344CB8AC3E}">
        <p14:creationId xmlns:p14="http://schemas.microsoft.com/office/powerpoint/2010/main" val="1045214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oogle Shape;830;p46"/>
          <p:cNvGrpSpPr/>
          <p:nvPr/>
        </p:nvGrpSpPr>
        <p:grpSpPr>
          <a:xfrm>
            <a:off x="4644000" y="-1800"/>
            <a:ext cx="4500000" cy="4366800"/>
            <a:chOff x="4644000" y="-1800"/>
            <a:chExt cx="4500000" cy="4366800"/>
          </a:xfrm>
        </p:grpSpPr>
        <p:sp>
          <p:nvSpPr>
            <p:cNvPr id="40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12" name="PlaceHolder 1"/>
          <p:cNvSpPr>
            <a:spLocks noGrp="1"/>
          </p:cNvSpPr>
          <p:nvPr>
            <p:ph type="title" idx="4294967295"/>
          </p:nvPr>
        </p:nvSpPr>
        <p:spPr>
          <a:xfrm>
            <a:off x="271164" y="991154"/>
            <a:ext cx="4276440" cy="17330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200" b="0" strike="noStrike" spc="-1" dirty="0">
                <a:solidFill>
                  <a:schemeClr val="dk1"/>
                </a:solidFill>
                <a:latin typeface="Archivo Black"/>
                <a:ea typeface="Archivo Black"/>
              </a:rPr>
              <a:t>Fundamentos del diseño UX/UI</a:t>
            </a:r>
            <a:endParaRPr lang="fr-FR" sz="3200" b="0" strike="noStrike" spc="-1" dirty="0">
              <a:solidFill>
                <a:schemeClr val="dk1"/>
              </a:solidFill>
              <a:latin typeface="Arial"/>
            </a:endParaRPr>
          </a:p>
        </p:txBody>
      </p:sp>
      <p:sp>
        <p:nvSpPr>
          <p:cNvPr id="413" name="PlaceHolder 2"/>
          <p:cNvSpPr>
            <a:spLocks noGrp="1"/>
          </p:cNvSpPr>
          <p:nvPr>
            <p:ph type="subTitle" idx="4294967295"/>
          </p:nvPr>
        </p:nvSpPr>
        <p:spPr>
          <a:xfrm>
            <a:off x="110557" y="2679774"/>
            <a:ext cx="5453902" cy="3097993"/>
          </a:xfrm>
          <a:prstGeom prst="rect">
            <a:avLst/>
          </a:prstGeom>
          <a:noFill/>
          <a:ln w="0">
            <a:noFill/>
          </a:ln>
        </p:spPr>
        <p:txBody>
          <a:bodyPr lIns="91440" tIns="91440" rIns="91440" bIns="91440" anchor="t">
            <a:noAutofit/>
          </a:bodyPr>
          <a:lstStyle/>
          <a:p>
            <a:pPr indent="0">
              <a:lnSpc>
                <a:spcPct val="100000"/>
              </a:lnSpc>
              <a:buNone/>
              <a:tabLst>
                <a:tab pos="0" algn="l"/>
              </a:tabLst>
            </a:pPr>
            <a:r>
              <a:rPr lang="es-ES" sz="1800" b="0" strike="noStrike" spc="-1" dirty="0" smtClean="0">
                <a:solidFill>
                  <a:srgbClr val="C00000"/>
                </a:solidFill>
                <a:latin typeface="Manrope"/>
                <a:ea typeface="Manrope"/>
              </a:rPr>
              <a:t>Interfaz de Usuario (UI):</a:t>
            </a:r>
          </a:p>
          <a:p>
            <a:pPr indent="0">
              <a:lnSpc>
                <a:spcPct val="100000"/>
              </a:lnSpc>
              <a:buNone/>
              <a:tabLst>
                <a:tab pos="0" algn="l"/>
              </a:tabLst>
            </a:pPr>
            <a:r>
              <a:rPr lang="es-ES" sz="1800" spc="-1" dirty="0">
                <a:solidFill>
                  <a:schemeClr val="dk1"/>
                </a:solidFill>
                <a:latin typeface="Manrope"/>
                <a:ea typeface="Manrope"/>
              </a:rPr>
              <a:t>S</a:t>
            </a:r>
            <a:r>
              <a:rPr lang="es-ES" sz="1800" b="0" strike="noStrike" spc="-1" dirty="0" smtClean="0">
                <a:solidFill>
                  <a:schemeClr val="dk1"/>
                </a:solidFill>
                <a:latin typeface="Manrope"/>
                <a:ea typeface="Manrope"/>
              </a:rPr>
              <a:t>e centra en la parte visual del producto: los colores, la tipografía, los botones y la disposición de los elementos.</a:t>
            </a:r>
            <a:endParaRPr lang="en-US" sz="1800" b="0" strike="noStrike" spc="-1" dirty="0">
              <a:solidFill>
                <a:srgbClr val="000000"/>
              </a:solidFill>
              <a:latin typeface="OpenSymbol"/>
            </a:endParaRPr>
          </a:p>
        </p:txBody>
      </p:sp>
      <p:sp>
        <p:nvSpPr>
          <p:cNvPr id="41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extLst>
      <p:ext uri="{BB962C8B-B14F-4D97-AF65-F5344CB8AC3E}">
        <p14:creationId xmlns:p14="http://schemas.microsoft.com/office/powerpoint/2010/main" val="310429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oogle Shape;830;p46"/>
          <p:cNvGrpSpPr/>
          <p:nvPr/>
        </p:nvGrpSpPr>
        <p:grpSpPr>
          <a:xfrm>
            <a:off x="4644000" y="-1800"/>
            <a:ext cx="4500000" cy="4366800"/>
            <a:chOff x="4644000" y="-1800"/>
            <a:chExt cx="4500000" cy="4366800"/>
          </a:xfrm>
        </p:grpSpPr>
        <p:sp>
          <p:nvSpPr>
            <p:cNvPr id="40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12" name="PlaceHolder 1"/>
          <p:cNvSpPr>
            <a:spLocks noGrp="1"/>
          </p:cNvSpPr>
          <p:nvPr>
            <p:ph type="title" idx="4294967295"/>
          </p:nvPr>
        </p:nvSpPr>
        <p:spPr>
          <a:xfrm>
            <a:off x="271164" y="991154"/>
            <a:ext cx="4276440" cy="17330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200" b="0" strike="noStrike" spc="-1" dirty="0">
                <a:solidFill>
                  <a:schemeClr val="dk1"/>
                </a:solidFill>
                <a:latin typeface="Archivo Black"/>
                <a:ea typeface="Archivo Black"/>
              </a:rPr>
              <a:t>Fundamentos del diseño UX/UI</a:t>
            </a:r>
            <a:endParaRPr lang="fr-FR" sz="3200" b="0" strike="noStrike" spc="-1" dirty="0">
              <a:solidFill>
                <a:schemeClr val="dk1"/>
              </a:solidFill>
              <a:latin typeface="Arial"/>
            </a:endParaRPr>
          </a:p>
        </p:txBody>
      </p:sp>
      <p:sp>
        <p:nvSpPr>
          <p:cNvPr id="413" name="PlaceHolder 2"/>
          <p:cNvSpPr>
            <a:spLocks noGrp="1"/>
          </p:cNvSpPr>
          <p:nvPr>
            <p:ph type="subTitle" idx="4294967295"/>
          </p:nvPr>
        </p:nvSpPr>
        <p:spPr>
          <a:xfrm>
            <a:off x="271164" y="2679774"/>
            <a:ext cx="4991546" cy="3097993"/>
          </a:xfrm>
          <a:prstGeom prst="rect">
            <a:avLst/>
          </a:prstGeom>
          <a:noFill/>
          <a:ln w="0">
            <a:noFill/>
          </a:ln>
        </p:spPr>
        <p:txBody>
          <a:bodyPr lIns="91440" tIns="91440" rIns="91440" bIns="91440" anchor="t">
            <a:noAutofit/>
          </a:bodyPr>
          <a:lstStyle/>
          <a:p>
            <a:pPr marL="0" indent="0">
              <a:buNone/>
            </a:pPr>
            <a:r>
              <a:rPr lang="es-ES" sz="1800" b="1" dirty="0">
                <a:solidFill>
                  <a:srgbClr val="C00000"/>
                </a:solidFill>
              </a:rPr>
              <a:t>¿Qué es UX y UI?</a:t>
            </a:r>
          </a:p>
          <a:p>
            <a:r>
              <a:rPr lang="es-ES" sz="1800" dirty="0"/>
              <a:t>A pesar de que el UX (</a:t>
            </a:r>
            <a:r>
              <a:rPr lang="es-ES" sz="1800" dirty="0" err="1"/>
              <a:t>User</a:t>
            </a:r>
            <a:r>
              <a:rPr lang="es-ES" sz="1800" dirty="0"/>
              <a:t> </a:t>
            </a:r>
            <a:r>
              <a:rPr lang="es-ES" sz="1800" dirty="0" err="1"/>
              <a:t>Experience</a:t>
            </a:r>
            <a:r>
              <a:rPr lang="es-ES" sz="1800" dirty="0"/>
              <a:t>) y UI (</a:t>
            </a:r>
            <a:r>
              <a:rPr lang="es-ES" sz="1800" dirty="0" err="1"/>
              <a:t>User</a:t>
            </a:r>
            <a:r>
              <a:rPr lang="es-ES" sz="1800" dirty="0"/>
              <a:t> Interface) tienen nombres parecidos son completamente diferentes. </a:t>
            </a:r>
            <a:endParaRPr lang="es-ES" sz="1800" dirty="0" smtClean="0"/>
          </a:p>
          <a:p>
            <a:r>
              <a:rPr lang="es-ES" sz="1800" dirty="0" smtClean="0"/>
              <a:t>Uno hace </a:t>
            </a:r>
            <a:r>
              <a:rPr lang="es-ES" sz="1800" dirty="0"/>
              <a:t>referencia a la experiencia y sensación del usuario, </a:t>
            </a:r>
            <a:endParaRPr lang="es-ES" sz="1800" dirty="0" smtClean="0"/>
          </a:p>
          <a:p>
            <a:r>
              <a:rPr lang="es-ES" sz="1800" dirty="0" smtClean="0"/>
              <a:t>El </a:t>
            </a:r>
            <a:r>
              <a:rPr lang="es-ES" sz="1800" dirty="0"/>
              <a:t>otro está dirigido hacia un lado más racional de la navegación.</a:t>
            </a:r>
          </a:p>
        </p:txBody>
      </p:sp>
      <p:sp>
        <p:nvSpPr>
          <p:cNvPr id="41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extLst>
      <p:ext uri="{BB962C8B-B14F-4D97-AF65-F5344CB8AC3E}">
        <p14:creationId xmlns:p14="http://schemas.microsoft.com/office/powerpoint/2010/main" val="69837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oogle Shape;830;p46"/>
          <p:cNvGrpSpPr/>
          <p:nvPr/>
        </p:nvGrpSpPr>
        <p:grpSpPr>
          <a:xfrm>
            <a:off x="4644000" y="-1800"/>
            <a:ext cx="4500000" cy="4366800"/>
            <a:chOff x="4644000" y="-1800"/>
            <a:chExt cx="4500000" cy="4366800"/>
          </a:xfrm>
        </p:grpSpPr>
        <p:sp>
          <p:nvSpPr>
            <p:cNvPr id="40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27896" t="225" r="14080" b="-225"/>
          <a:stretch/>
        </p:blipFill>
        <p:spPr>
          <a:xfrm>
            <a:off x="5374482" y="1038187"/>
            <a:ext cx="3145178" cy="3011414"/>
          </a:xfrm>
          <a:prstGeom prst="ellipse">
            <a:avLst/>
          </a:prstGeom>
          <a:ln w="41275">
            <a:solidFill>
              <a:schemeClr val="bg1"/>
            </a:solidFill>
          </a:ln>
        </p:spPr>
      </p:pic>
    </p:spTree>
    <p:extLst>
      <p:ext uri="{BB962C8B-B14F-4D97-AF65-F5344CB8AC3E}">
        <p14:creationId xmlns:p14="http://schemas.microsoft.com/office/powerpoint/2010/main" val="402625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oogle Shape;830;p46"/>
          <p:cNvGrpSpPr/>
          <p:nvPr/>
        </p:nvGrpSpPr>
        <p:grpSpPr>
          <a:xfrm>
            <a:off x="4644000" y="-1800"/>
            <a:ext cx="4500000" cy="4366800"/>
            <a:chOff x="4644000" y="-1800"/>
            <a:chExt cx="4500000" cy="4366800"/>
          </a:xfrm>
        </p:grpSpPr>
        <p:sp>
          <p:nvSpPr>
            <p:cNvPr id="40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12" name="PlaceHolder 1"/>
          <p:cNvSpPr>
            <a:spLocks noGrp="1"/>
          </p:cNvSpPr>
          <p:nvPr>
            <p:ph type="title"/>
          </p:nvPr>
        </p:nvSpPr>
        <p:spPr>
          <a:xfrm>
            <a:off x="271164" y="991154"/>
            <a:ext cx="4991546" cy="1733040"/>
          </a:xfrm>
          <a:prstGeom prst="rect">
            <a:avLst/>
          </a:prstGeom>
          <a:noFill/>
          <a:ln w="0">
            <a:noFill/>
          </a:ln>
        </p:spPr>
        <p:txBody>
          <a:bodyPr lIns="91440" tIns="91440" rIns="91440" bIns="91440" anchor="b">
            <a:normAutofit/>
          </a:bodyPr>
          <a:lstStyle/>
          <a:p>
            <a:pPr>
              <a:lnSpc>
                <a:spcPct val="100000"/>
              </a:lnSpc>
              <a:tabLst>
                <a:tab pos="0" algn="l"/>
              </a:tabLst>
            </a:pPr>
            <a:r>
              <a:rPr lang="en" sz="3200" b="0" strike="noStrike" spc="-1" dirty="0" smtClean="0">
                <a:solidFill>
                  <a:schemeClr val="dk1"/>
                </a:solidFill>
                <a:latin typeface="Archivo Black"/>
                <a:ea typeface="Archivo Black"/>
              </a:rPr>
              <a:t>¿Que significa </a:t>
            </a:r>
            <a:r>
              <a:rPr lang="es-ES" sz="3200" b="1" dirty="0" err="1" smtClean="0"/>
              <a:t>wireframe</a:t>
            </a:r>
            <a:r>
              <a:rPr lang="es-ES" sz="3200" b="1" dirty="0" smtClean="0"/>
              <a:t>?</a:t>
            </a:r>
            <a:endParaRPr lang="fr-FR" sz="3200" b="1" strike="noStrike" spc="-1" dirty="0">
              <a:solidFill>
                <a:schemeClr val="dk1"/>
              </a:solidFill>
              <a:latin typeface="Arial"/>
            </a:endParaRPr>
          </a:p>
        </p:txBody>
      </p:sp>
      <p:sp>
        <p:nvSpPr>
          <p:cNvPr id="413" name="PlaceHolder 2"/>
          <p:cNvSpPr>
            <a:spLocks noGrp="1"/>
          </p:cNvSpPr>
          <p:nvPr>
            <p:ph type="subTitle"/>
          </p:nvPr>
        </p:nvSpPr>
        <p:spPr>
          <a:xfrm>
            <a:off x="110557" y="2679774"/>
            <a:ext cx="5286923" cy="2388133"/>
          </a:xfrm>
          <a:prstGeom prst="rect">
            <a:avLst/>
          </a:prstGeom>
          <a:noFill/>
          <a:ln w="0">
            <a:noFill/>
          </a:ln>
        </p:spPr>
        <p:txBody>
          <a:bodyPr lIns="91440" tIns="91440" rIns="91440" bIns="91440" anchor="t">
            <a:noAutofit/>
          </a:bodyPr>
          <a:lstStyle/>
          <a:p>
            <a:pPr indent="0">
              <a:lnSpc>
                <a:spcPct val="100000"/>
              </a:lnSpc>
              <a:buNone/>
              <a:tabLst>
                <a:tab pos="0" algn="l"/>
              </a:tabLst>
            </a:pPr>
            <a:r>
              <a:rPr lang="es-ES" sz="1800" dirty="0" smtClean="0"/>
              <a:t>Es el desarrollo del</a:t>
            </a:r>
            <a:r>
              <a:rPr lang="es-ES" sz="1800" dirty="0"/>
              <a:t> esquema visual, generalmente en blanco y negro, que representa la estructura básica y la disposición de una página web o aplicación. Se utiliza para planificar la disposición de los elementos, la navegación y la funcionalidad, sin entrar en detalles de diseño como color, tipografía o imágenes.</a:t>
            </a:r>
            <a:endParaRPr lang="en-US" sz="1800" b="0" strike="noStrike" spc="-1" dirty="0">
              <a:solidFill>
                <a:srgbClr val="000000"/>
              </a:solidFill>
              <a:latin typeface="OpenSymbol"/>
            </a:endParaRPr>
          </a:p>
        </p:txBody>
      </p:sp>
      <p:sp>
        <p:nvSpPr>
          <p:cNvPr id="41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oogle Shape;830;p46"/>
          <p:cNvGrpSpPr/>
          <p:nvPr/>
        </p:nvGrpSpPr>
        <p:grpSpPr>
          <a:xfrm>
            <a:off x="4644000" y="-1800"/>
            <a:ext cx="4500000" cy="4366800"/>
            <a:chOff x="4644000" y="-1800"/>
            <a:chExt cx="4500000" cy="4366800"/>
          </a:xfrm>
        </p:grpSpPr>
        <p:sp>
          <p:nvSpPr>
            <p:cNvPr id="40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12" name="PlaceHolder 1"/>
          <p:cNvSpPr>
            <a:spLocks noGrp="1"/>
          </p:cNvSpPr>
          <p:nvPr>
            <p:ph type="title" idx="4294967295"/>
          </p:nvPr>
        </p:nvSpPr>
        <p:spPr>
          <a:xfrm>
            <a:off x="271164" y="991154"/>
            <a:ext cx="4991546" cy="1733040"/>
          </a:xfrm>
          <a:prstGeom prst="rect">
            <a:avLst/>
          </a:prstGeom>
          <a:noFill/>
          <a:ln w="0">
            <a:noFill/>
          </a:ln>
        </p:spPr>
        <p:txBody>
          <a:bodyPr lIns="91440" tIns="91440" rIns="91440" bIns="91440" anchor="b">
            <a:normAutofit/>
          </a:bodyPr>
          <a:lstStyle/>
          <a:p>
            <a:pPr>
              <a:lnSpc>
                <a:spcPct val="100000"/>
              </a:lnSpc>
              <a:tabLst>
                <a:tab pos="0" algn="l"/>
              </a:tabLst>
            </a:pPr>
            <a:r>
              <a:rPr lang="en" sz="3200" b="0" strike="noStrike" spc="-1" dirty="0" smtClean="0">
                <a:solidFill>
                  <a:schemeClr val="dk1"/>
                </a:solidFill>
                <a:latin typeface="Archivo Black"/>
                <a:ea typeface="Archivo Black"/>
              </a:rPr>
              <a:t>¿Que significa </a:t>
            </a:r>
            <a:r>
              <a:rPr lang="es-ES" sz="3200" b="1" dirty="0" err="1" smtClean="0"/>
              <a:t>wireframe</a:t>
            </a:r>
            <a:r>
              <a:rPr lang="es-ES" sz="3200" b="1" dirty="0" smtClean="0"/>
              <a:t>?</a:t>
            </a:r>
            <a:endParaRPr lang="fr-FR" sz="3200" b="1" strike="noStrike" spc="-1" dirty="0">
              <a:solidFill>
                <a:schemeClr val="dk1"/>
              </a:solidFill>
              <a:latin typeface="Arial"/>
            </a:endParaRPr>
          </a:p>
        </p:txBody>
      </p:sp>
      <p:sp>
        <p:nvSpPr>
          <p:cNvPr id="413" name="PlaceHolder 2"/>
          <p:cNvSpPr>
            <a:spLocks noGrp="1"/>
          </p:cNvSpPr>
          <p:nvPr>
            <p:ph type="subTitle" idx="4294967295"/>
          </p:nvPr>
        </p:nvSpPr>
        <p:spPr>
          <a:xfrm>
            <a:off x="110557" y="2969705"/>
            <a:ext cx="5286923" cy="1267758"/>
          </a:xfrm>
          <a:prstGeom prst="rect">
            <a:avLst/>
          </a:prstGeom>
          <a:noFill/>
          <a:ln w="0">
            <a:noFill/>
          </a:ln>
        </p:spPr>
        <p:txBody>
          <a:bodyPr lIns="91440" tIns="91440" rIns="91440" bIns="91440" anchor="t">
            <a:noAutofit/>
          </a:bodyPr>
          <a:lstStyle/>
          <a:p>
            <a:pPr indent="0">
              <a:lnSpc>
                <a:spcPct val="100000"/>
              </a:lnSpc>
              <a:buNone/>
              <a:tabLst>
                <a:tab pos="0" algn="l"/>
              </a:tabLst>
            </a:pPr>
            <a:r>
              <a:rPr lang="es-ES" sz="1800" dirty="0"/>
              <a:t>Los </a:t>
            </a:r>
            <a:r>
              <a:rPr lang="es-ES" sz="1800" dirty="0" err="1"/>
              <a:t>wireframes</a:t>
            </a:r>
            <a:r>
              <a:rPr lang="es-ES" sz="1800" dirty="0"/>
              <a:t> pueden ser creados a mano con lápiz y papel, o utilizando herramientas digitales </a:t>
            </a:r>
            <a:endParaRPr lang="es-ES" sz="1800" dirty="0" smtClean="0"/>
          </a:p>
          <a:p>
            <a:pPr indent="0">
              <a:lnSpc>
                <a:spcPct val="100000"/>
              </a:lnSpc>
              <a:buNone/>
              <a:tabLst>
                <a:tab pos="0" algn="l"/>
              </a:tabLst>
            </a:pPr>
            <a:endParaRPr lang="es-ES" sz="1800" b="0" strike="noStrike" spc="-1" dirty="0">
              <a:solidFill>
                <a:srgbClr val="000000"/>
              </a:solidFill>
              <a:latin typeface="OpenSymbol"/>
            </a:endParaRPr>
          </a:p>
          <a:p>
            <a:pPr indent="0">
              <a:lnSpc>
                <a:spcPct val="100000"/>
              </a:lnSpc>
              <a:buNone/>
              <a:tabLst>
                <a:tab pos="0" algn="l"/>
              </a:tabLst>
            </a:pPr>
            <a:endParaRPr lang="en-US" sz="1800" b="0" strike="noStrike" spc="-1" dirty="0">
              <a:solidFill>
                <a:srgbClr val="000000"/>
              </a:solidFill>
              <a:latin typeface="OpenSymbol"/>
            </a:endParaRPr>
          </a:p>
        </p:txBody>
      </p:sp>
      <p:sp>
        <p:nvSpPr>
          <p:cNvPr id="41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extLst>
      <p:ext uri="{BB962C8B-B14F-4D97-AF65-F5344CB8AC3E}">
        <p14:creationId xmlns:p14="http://schemas.microsoft.com/office/powerpoint/2010/main" val="1456560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oogle Shape;830;p46"/>
          <p:cNvGrpSpPr/>
          <p:nvPr/>
        </p:nvGrpSpPr>
        <p:grpSpPr>
          <a:xfrm>
            <a:off x="4644000" y="-1800"/>
            <a:ext cx="4500000" cy="4366800"/>
            <a:chOff x="4644000" y="-1800"/>
            <a:chExt cx="4500000" cy="4366800"/>
          </a:xfrm>
        </p:grpSpPr>
        <p:sp>
          <p:nvSpPr>
            <p:cNvPr id="40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12" name="PlaceHolder 1"/>
          <p:cNvSpPr>
            <a:spLocks noGrp="1"/>
          </p:cNvSpPr>
          <p:nvPr>
            <p:ph type="title" idx="4294967295"/>
          </p:nvPr>
        </p:nvSpPr>
        <p:spPr>
          <a:xfrm>
            <a:off x="271164" y="991154"/>
            <a:ext cx="4276440" cy="1733040"/>
          </a:xfrm>
          <a:prstGeom prst="rect">
            <a:avLst/>
          </a:prstGeom>
          <a:noFill/>
          <a:ln w="0">
            <a:noFill/>
          </a:ln>
        </p:spPr>
        <p:txBody>
          <a:bodyPr lIns="91440" tIns="91440" rIns="91440" bIns="91440" anchor="b">
            <a:normAutofit/>
          </a:bodyPr>
          <a:lstStyle/>
          <a:p>
            <a:r>
              <a:rPr lang="es-ES" sz="3200" b="1" dirty="0"/>
              <a:t>Software Estándar de la Industria</a:t>
            </a:r>
          </a:p>
        </p:txBody>
      </p:sp>
      <p:sp>
        <p:nvSpPr>
          <p:cNvPr id="413" name="PlaceHolder 2"/>
          <p:cNvSpPr>
            <a:spLocks noGrp="1"/>
          </p:cNvSpPr>
          <p:nvPr>
            <p:ph type="subTitle" idx="4294967295"/>
          </p:nvPr>
        </p:nvSpPr>
        <p:spPr>
          <a:xfrm>
            <a:off x="311275" y="2824738"/>
            <a:ext cx="5453902" cy="1912860"/>
          </a:xfrm>
          <a:prstGeom prst="rect">
            <a:avLst/>
          </a:prstGeom>
          <a:noFill/>
          <a:ln w="0">
            <a:noFill/>
          </a:ln>
        </p:spPr>
        <p:txBody>
          <a:bodyPr lIns="91440" tIns="91440" rIns="91440" bIns="91440" anchor="t">
            <a:noAutofit/>
          </a:bodyPr>
          <a:lstStyle/>
          <a:p>
            <a:r>
              <a:rPr lang="es-ES" sz="1800" b="1" dirty="0">
                <a:solidFill>
                  <a:srgbClr val="C00000"/>
                </a:solidFill>
              </a:rPr>
              <a:t>Adobe </a:t>
            </a:r>
            <a:r>
              <a:rPr lang="es-ES" sz="1800" b="1" dirty="0" err="1" smtClean="0">
                <a:solidFill>
                  <a:schemeClr val="tx1">
                    <a:lumMod val="50000"/>
                    <a:lumOff val="50000"/>
                  </a:schemeClr>
                </a:solidFill>
              </a:rPr>
              <a:t>Photoshop</a:t>
            </a:r>
            <a:r>
              <a:rPr lang="es-ES" sz="1800" b="1" dirty="0" smtClean="0"/>
              <a:t>: </a:t>
            </a:r>
            <a:br>
              <a:rPr lang="es-ES" sz="1800" b="1" dirty="0" smtClean="0"/>
            </a:br>
            <a:r>
              <a:rPr lang="es-ES" sz="1400" dirty="0"/>
              <a:t> </a:t>
            </a:r>
            <a:r>
              <a:rPr lang="es-ES" sz="1400" dirty="0" smtClean="0"/>
              <a:t>Edición </a:t>
            </a:r>
            <a:r>
              <a:rPr lang="es-ES" sz="1400" dirty="0"/>
              <a:t>de imágenes basadas en píxeles (fotografías)</a:t>
            </a:r>
            <a:endParaRPr lang="es-ES" sz="1400" b="1" dirty="0" smtClean="0"/>
          </a:p>
          <a:p>
            <a:r>
              <a:rPr lang="es-ES" sz="1800" b="1" dirty="0" smtClean="0">
                <a:solidFill>
                  <a:srgbClr val="C00000"/>
                </a:solidFill>
              </a:rPr>
              <a:t>Adobe </a:t>
            </a:r>
            <a:r>
              <a:rPr lang="es-ES" sz="1800" b="1" dirty="0" err="1" smtClean="0">
                <a:solidFill>
                  <a:schemeClr val="bg2"/>
                </a:solidFill>
              </a:rPr>
              <a:t>Illustrator</a:t>
            </a:r>
            <a:r>
              <a:rPr lang="es-ES" sz="1800" b="1" dirty="0" smtClean="0"/>
              <a:t>:</a:t>
            </a:r>
            <a:br>
              <a:rPr lang="es-ES" sz="1800" b="1" dirty="0" smtClean="0"/>
            </a:br>
            <a:r>
              <a:rPr lang="es-ES" sz="1400" dirty="0" smtClean="0"/>
              <a:t>Diseño </a:t>
            </a:r>
            <a:r>
              <a:rPr lang="es-ES" sz="1400" dirty="0"/>
              <a:t>de gráficos vectoriales</a:t>
            </a:r>
            <a:endParaRPr lang="es-ES" sz="1400" b="1" dirty="0" smtClean="0"/>
          </a:p>
          <a:p>
            <a:r>
              <a:rPr lang="es-ES" sz="1800" b="1" dirty="0">
                <a:solidFill>
                  <a:srgbClr val="C00000"/>
                </a:solidFill>
              </a:rPr>
              <a:t>Adobe</a:t>
            </a:r>
            <a:r>
              <a:rPr lang="es-ES" sz="1800" b="1" dirty="0">
                <a:solidFill>
                  <a:schemeClr val="bg2"/>
                </a:solidFill>
              </a:rPr>
              <a:t> </a:t>
            </a:r>
            <a:r>
              <a:rPr lang="es-ES" sz="1800" b="1" dirty="0" err="1" smtClean="0">
                <a:solidFill>
                  <a:schemeClr val="bg2"/>
                </a:solidFill>
              </a:rPr>
              <a:t>InDesign</a:t>
            </a:r>
            <a:r>
              <a:rPr lang="es-ES" sz="1800" b="1" dirty="0" smtClean="0"/>
              <a:t>:</a:t>
            </a:r>
            <a:br>
              <a:rPr lang="es-ES" sz="1800" b="1" dirty="0" smtClean="0"/>
            </a:br>
            <a:r>
              <a:rPr lang="es-ES" sz="1400" dirty="0" smtClean="0"/>
              <a:t>Diseño </a:t>
            </a:r>
            <a:r>
              <a:rPr lang="es-ES" sz="1400" dirty="0"/>
              <a:t>editorial y la maquetación</a:t>
            </a:r>
            <a:endParaRPr lang="es-ES" sz="1400" b="1" dirty="0"/>
          </a:p>
          <a:p>
            <a:endParaRPr lang="es-ES" sz="1800" b="1" dirty="0"/>
          </a:p>
        </p:txBody>
      </p:sp>
      <p:sp>
        <p:nvSpPr>
          <p:cNvPr id="41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extLst>
      <p:ext uri="{BB962C8B-B14F-4D97-AF65-F5344CB8AC3E}">
        <p14:creationId xmlns:p14="http://schemas.microsoft.com/office/powerpoint/2010/main" val="265800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oogle Shape;830;p46"/>
          <p:cNvGrpSpPr/>
          <p:nvPr/>
        </p:nvGrpSpPr>
        <p:grpSpPr>
          <a:xfrm>
            <a:off x="4644000" y="-1800"/>
            <a:ext cx="4500000" cy="4366800"/>
            <a:chOff x="4644000" y="-1800"/>
            <a:chExt cx="4500000" cy="4366800"/>
          </a:xfrm>
        </p:grpSpPr>
        <p:sp>
          <p:nvSpPr>
            <p:cNvPr id="40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12" name="PlaceHolder 1"/>
          <p:cNvSpPr>
            <a:spLocks noGrp="1"/>
          </p:cNvSpPr>
          <p:nvPr>
            <p:ph type="title" idx="4294967295"/>
          </p:nvPr>
        </p:nvSpPr>
        <p:spPr>
          <a:xfrm>
            <a:off x="271164" y="823889"/>
            <a:ext cx="4276440" cy="1733040"/>
          </a:xfrm>
          <a:prstGeom prst="rect">
            <a:avLst/>
          </a:prstGeom>
          <a:noFill/>
          <a:ln w="0">
            <a:noFill/>
          </a:ln>
        </p:spPr>
        <p:txBody>
          <a:bodyPr lIns="91440" tIns="91440" rIns="91440" bIns="91440" anchor="b">
            <a:normAutofit/>
          </a:bodyPr>
          <a:lstStyle/>
          <a:p>
            <a:r>
              <a:rPr lang="es-ES" sz="3200" b="1" dirty="0" smtClean="0"/>
              <a:t>Herramientas de Diseño UX/UI</a:t>
            </a:r>
            <a:endParaRPr lang="es-ES" sz="3200" b="1" dirty="0"/>
          </a:p>
        </p:txBody>
      </p:sp>
      <p:sp>
        <p:nvSpPr>
          <p:cNvPr id="413" name="PlaceHolder 2"/>
          <p:cNvSpPr>
            <a:spLocks noGrp="1"/>
          </p:cNvSpPr>
          <p:nvPr>
            <p:ph type="subTitle" idx="4294967295"/>
          </p:nvPr>
        </p:nvSpPr>
        <p:spPr>
          <a:xfrm>
            <a:off x="311275" y="2568261"/>
            <a:ext cx="5086205" cy="2499646"/>
          </a:xfrm>
          <a:prstGeom prst="rect">
            <a:avLst/>
          </a:prstGeom>
          <a:noFill/>
          <a:ln w="0">
            <a:noFill/>
          </a:ln>
        </p:spPr>
        <p:txBody>
          <a:bodyPr lIns="91440" tIns="91440" rIns="91440" bIns="91440" anchor="t">
            <a:noAutofit/>
          </a:bodyPr>
          <a:lstStyle/>
          <a:p>
            <a:r>
              <a:rPr lang="es-ES" sz="1800" b="1" dirty="0" err="1" smtClean="0">
                <a:solidFill>
                  <a:srgbClr val="C00000"/>
                </a:solidFill>
              </a:rPr>
              <a:t>Figma</a:t>
            </a:r>
            <a:r>
              <a:rPr lang="es-ES" sz="1800" b="1" dirty="0" smtClean="0"/>
              <a:t>: </a:t>
            </a:r>
            <a:br>
              <a:rPr lang="es-ES" sz="1800" b="1" dirty="0" smtClean="0"/>
            </a:br>
            <a:r>
              <a:rPr lang="es-ES" sz="1400" dirty="0" smtClean="0"/>
              <a:t>Crea diseño </a:t>
            </a:r>
            <a:r>
              <a:rPr lang="es-ES" sz="1400" dirty="0"/>
              <a:t>de interfaces basada en la nube que permite la colaboración en tiempo </a:t>
            </a:r>
            <a:r>
              <a:rPr lang="es-ES" sz="1400" dirty="0" smtClean="0"/>
              <a:t>real.</a:t>
            </a:r>
            <a:endParaRPr lang="es-ES" sz="1400" b="1" dirty="0" smtClean="0"/>
          </a:p>
          <a:p>
            <a:r>
              <a:rPr lang="es-ES" sz="1800" b="1" dirty="0" smtClean="0">
                <a:solidFill>
                  <a:srgbClr val="C00000"/>
                </a:solidFill>
              </a:rPr>
              <a:t>Sketch</a:t>
            </a:r>
            <a:r>
              <a:rPr lang="es-ES" sz="1800" b="1" dirty="0" smtClean="0"/>
              <a:t>:</a:t>
            </a:r>
            <a:br>
              <a:rPr lang="es-ES" sz="1800" b="1" dirty="0" smtClean="0"/>
            </a:br>
            <a:r>
              <a:rPr lang="es-ES" sz="1400" dirty="0"/>
              <a:t>D</a:t>
            </a:r>
            <a:r>
              <a:rPr lang="es-ES" sz="1400" dirty="0" smtClean="0"/>
              <a:t>iseño de interfaces digitales (solo para </a:t>
            </a:r>
            <a:r>
              <a:rPr lang="es-ES" sz="1400" dirty="0" err="1" smtClean="0"/>
              <a:t>macOS</a:t>
            </a:r>
            <a:r>
              <a:rPr lang="es-ES" sz="1400" dirty="0" smtClean="0"/>
              <a:t>).</a:t>
            </a:r>
            <a:endParaRPr lang="es-ES" sz="1400" b="1" dirty="0" smtClean="0"/>
          </a:p>
          <a:p>
            <a:r>
              <a:rPr lang="es-ES" sz="1800" b="1" dirty="0">
                <a:solidFill>
                  <a:srgbClr val="C00000"/>
                </a:solidFill>
              </a:rPr>
              <a:t>Adobe </a:t>
            </a:r>
            <a:r>
              <a:rPr lang="es-ES" sz="1800" b="1" dirty="0" smtClean="0">
                <a:solidFill>
                  <a:srgbClr val="C00000"/>
                </a:solidFill>
              </a:rPr>
              <a:t>XD</a:t>
            </a:r>
            <a:r>
              <a:rPr lang="es-ES" sz="1800" b="1" dirty="0" smtClean="0"/>
              <a:t/>
            </a:r>
            <a:br>
              <a:rPr lang="es-ES" sz="1800" b="1" dirty="0" smtClean="0"/>
            </a:br>
            <a:r>
              <a:rPr lang="es-ES" sz="1400" dirty="0" smtClean="0"/>
              <a:t>Crea </a:t>
            </a:r>
            <a:r>
              <a:rPr lang="es-ES" sz="1400" dirty="0"/>
              <a:t>diseños interactivos de sitios web, aplicaciones móviles y otras interfaces digitales, permitiendo a los diseñadores visualizar, </a:t>
            </a:r>
            <a:r>
              <a:rPr lang="es-ES" sz="1400" dirty="0" err="1"/>
              <a:t>prototipar</a:t>
            </a:r>
            <a:r>
              <a:rPr lang="es-ES" sz="1400" dirty="0"/>
              <a:t> y probar la experiencia del usuario antes de la implementación</a:t>
            </a:r>
            <a:endParaRPr lang="es-ES" sz="1400" b="1" dirty="0"/>
          </a:p>
          <a:p>
            <a:endParaRPr lang="es-ES" sz="1800" b="1" dirty="0"/>
          </a:p>
        </p:txBody>
      </p:sp>
      <p:sp>
        <p:nvSpPr>
          <p:cNvPr id="41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extLst>
      <p:ext uri="{BB962C8B-B14F-4D97-AF65-F5344CB8AC3E}">
        <p14:creationId xmlns:p14="http://schemas.microsoft.com/office/powerpoint/2010/main" val="295218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2"/>
          <p:cNvSpPr>
            <a:spLocks noGrp="1"/>
          </p:cNvSpPr>
          <p:nvPr>
            <p:ph type="subTitle"/>
          </p:nvPr>
        </p:nvSpPr>
        <p:spPr>
          <a:xfrm>
            <a:off x="280987" y="3202615"/>
            <a:ext cx="4566026"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Facilitador</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800" b="1" spc="-1" dirty="0" smtClean="0">
                <a:solidFill>
                  <a:schemeClr val="dk1"/>
                </a:solidFill>
                <a:latin typeface="Manrope"/>
                <a:ea typeface="Manrope"/>
              </a:rPr>
              <a:t>José Javier </a:t>
            </a:r>
            <a:r>
              <a:rPr lang="en-US" sz="2800" b="1" spc="-1" dirty="0" err="1" smtClean="0">
                <a:solidFill>
                  <a:schemeClr val="dk1"/>
                </a:solidFill>
                <a:latin typeface="Manrope"/>
                <a:ea typeface="Manrope"/>
              </a:rPr>
              <a:t>Uriola</a:t>
            </a:r>
            <a:r>
              <a:rPr lang="en-US" sz="2800" b="1" spc="-1" dirty="0" smtClean="0">
                <a:solidFill>
                  <a:schemeClr val="dk1"/>
                </a:solidFill>
                <a:latin typeface="Manrope"/>
                <a:ea typeface="Manrope"/>
              </a:rPr>
              <a:t> </a:t>
            </a:r>
            <a:r>
              <a:rPr lang="en-US" sz="2800" b="1" spc="-1" dirty="0" smtClean="0">
                <a:solidFill>
                  <a:srgbClr val="C00000"/>
                </a:solidFill>
                <a:latin typeface="Manrope"/>
                <a:ea typeface="Manrope"/>
              </a:rPr>
              <a:t>Rojas</a:t>
            </a:r>
            <a:endParaRPr lang="en-US" sz="2800" b="1" strike="noStrike" spc="-1" dirty="0">
              <a:solidFill>
                <a:srgbClr val="C00000"/>
              </a:solidFill>
              <a:latin typeface="Manrope"/>
              <a:ea typeface="Manrope"/>
            </a:endParaRPr>
          </a:p>
        </p:txBody>
      </p:sp>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 name="Google Shape;474;p30"/>
          <p:cNvSpPr/>
          <p:nvPr/>
        </p:nvSpPr>
        <p:spPr>
          <a:xfrm>
            <a:off x="5654880" y="1312560"/>
            <a:ext cx="2851920" cy="2851920"/>
          </a:xfrm>
          <a:prstGeom prst="ellipse">
            <a:avLst/>
          </a:prstGeom>
          <a:gradFill>
            <a:gsLst>
              <a:gs pos="0">
                <a:schemeClr val="tx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solidFill>
              <a:srgbClr val="F8F8F8"/>
            </a:solidFill>
            <a:round/>
          </a:ln>
          <a:effectLst>
            <a:outerShdw blurRad="469900" dist="381000" dir="5400000" algn="t"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24114" t="-5266" r="67" b="13056"/>
          <a:stretch/>
        </p:blipFill>
        <p:spPr>
          <a:xfrm>
            <a:off x="5634068" y="802906"/>
            <a:ext cx="2920496" cy="3352801"/>
          </a:xfrm>
          <a:prstGeom prst="ellipse">
            <a:avLst/>
          </a:prstGeom>
        </p:spPr>
      </p:pic>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29" name="Google Shape;463;p30"/>
          <p:cNvGrpSpPr/>
          <p:nvPr/>
        </p:nvGrpSpPr>
        <p:grpSpPr>
          <a:xfrm>
            <a:off x="3317460" y="4362120"/>
            <a:ext cx="1309320" cy="257400"/>
            <a:chOff x="2669760" y="4362120"/>
            <a:chExt cx="1309320" cy="257400"/>
          </a:xfrm>
        </p:grpSpPr>
        <p:sp>
          <p:nvSpPr>
            <p:cNvPr id="30"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2"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
        <p:nvSpPr>
          <p:cNvPr id="41" name="PlaceHolder 1"/>
          <p:cNvSpPr txBox="1">
            <a:spLocks/>
          </p:cNvSpPr>
          <p:nvPr/>
        </p:nvSpPr>
        <p:spPr>
          <a:xfrm>
            <a:off x="475510" y="1482591"/>
            <a:ext cx="4740725" cy="1999800"/>
          </a:xfrm>
          <a:prstGeom prst="rect">
            <a:avLst/>
          </a:prstGeom>
          <a:noFill/>
          <a:ln w="0">
            <a:noFill/>
          </a:ln>
        </p:spPr>
        <p:txBody>
          <a:bodyPr lIns="91440" tIns="91440" rIns="91440" bIns="9144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 sz="5400" spc="-1" dirty="0" smtClean="0">
                <a:solidFill>
                  <a:schemeClr val="bg2">
                    <a:lumMod val="75000"/>
                  </a:schemeClr>
                </a:solidFill>
                <a:latin typeface="Archivo Black"/>
                <a:ea typeface="Archivo Black"/>
              </a:rPr>
              <a:t>Curso</a:t>
            </a:r>
            <a:r>
              <a:rPr lang="en" sz="5400" spc="-1" dirty="0" smtClean="0">
                <a:solidFill>
                  <a:schemeClr val="dk1"/>
                </a:solidFill>
                <a:latin typeface="Archivo Black"/>
                <a:ea typeface="Archivo Black"/>
              </a:rPr>
              <a:t> de </a:t>
            </a:r>
            <a:br>
              <a:rPr lang="en" sz="5400" spc="-1" dirty="0" smtClean="0">
                <a:solidFill>
                  <a:schemeClr val="dk1"/>
                </a:solidFill>
                <a:latin typeface="Archivo Black"/>
                <a:ea typeface="Archivo Black"/>
              </a:rPr>
            </a:br>
            <a:r>
              <a:rPr lang="en" sz="5400" b="1" spc="-1" dirty="0" smtClean="0">
                <a:solidFill>
                  <a:schemeClr val="dk1"/>
                </a:solidFill>
                <a:latin typeface="Archivo Black"/>
                <a:ea typeface="Archivo Black"/>
              </a:rPr>
              <a:t>Diseño </a:t>
            </a:r>
            <a:r>
              <a:rPr lang="en" sz="5400" b="1" spc="-1" dirty="0" smtClean="0">
                <a:solidFill>
                  <a:schemeClr val="bg2">
                    <a:lumMod val="75000"/>
                  </a:schemeClr>
                </a:solidFill>
                <a:latin typeface="Archivo Black"/>
                <a:ea typeface="Archivo Black"/>
              </a:rPr>
              <a:t>Web</a:t>
            </a:r>
            <a:endParaRPr lang="fr-FR" sz="5400" b="1" spc="-1" dirty="0">
              <a:solidFill>
                <a:schemeClr val="bg2">
                  <a:lumMod val="75000"/>
                </a:schemeClr>
              </a:solidFill>
              <a:latin typeface="Arial"/>
            </a:endParaRPr>
          </a:p>
        </p:txBody>
      </p:sp>
    </p:spTree>
    <p:extLst>
      <p:ext uri="{BB962C8B-B14F-4D97-AF65-F5344CB8AC3E}">
        <p14:creationId xmlns:p14="http://schemas.microsoft.com/office/powerpoint/2010/main" val="1272850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oogle Shape;830;p46"/>
          <p:cNvGrpSpPr/>
          <p:nvPr/>
        </p:nvGrpSpPr>
        <p:grpSpPr>
          <a:xfrm>
            <a:off x="4644000" y="-1800"/>
            <a:ext cx="4500000" cy="4366800"/>
            <a:chOff x="4644000" y="-1800"/>
            <a:chExt cx="4500000" cy="4366800"/>
          </a:xfrm>
        </p:grpSpPr>
        <p:sp>
          <p:nvSpPr>
            <p:cNvPr id="40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12" name="PlaceHolder 1"/>
          <p:cNvSpPr>
            <a:spLocks noGrp="1"/>
          </p:cNvSpPr>
          <p:nvPr>
            <p:ph type="title" idx="4294967295"/>
          </p:nvPr>
        </p:nvSpPr>
        <p:spPr>
          <a:xfrm>
            <a:off x="271163" y="823889"/>
            <a:ext cx="5226387" cy="1733040"/>
          </a:xfrm>
          <a:prstGeom prst="rect">
            <a:avLst/>
          </a:prstGeom>
          <a:noFill/>
          <a:ln w="0">
            <a:noFill/>
          </a:ln>
        </p:spPr>
        <p:txBody>
          <a:bodyPr lIns="91440" tIns="91440" rIns="91440" bIns="91440" anchor="b">
            <a:normAutofit/>
          </a:bodyPr>
          <a:lstStyle/>
          <a:p>
            <a:r>
              <a:rPr lang="es-ES" sz="3200" b="1" dirty="0" smtClean="0"/>
              <a:t>Herramientas Accesibles y Emergentes</a:t>
            </a:r>
            <a:endParaRPr lang="es-ES" sz="3200" b="1" dirty="0"/>
          </a:p>
        </p:txBody>
      </p:sp>
      <p:sp>
        <p:nvSpPr>
          <p:cNvPr id="413" name="PlaceHolder 2"/>
          <p:cNvSpPr>
            <a:spLocks noGrp="1"/>
          </p:cNvSpPr>
          <p:nvPr>
            <p:ph type="subTitle" idx="4294967295"/>
          </p:nvPr>
        </p:nvSpPr>
        <p:spPr>
          <a:xfrm>
            <a:off x="311275" y="2568261"/>
            <a:ext cx="4996705" cy="2499646"/>
          </a:xfrm>
          <a:prstGeom prst="rect">
            <a:avLst/>
          </a:prstGeom>
          <a:noFill/>
          <a:ln w="0">
            <a:noFill/>
          </a:ln>
        </p:spPr>
        <p:txBody>
          <a:bodyPr lIns="91440" tIns="91440" rIns="91440" bIns="91440" anchor="t">
            <a:noAutofit/>
          </a:bodyPr>
          <a:lstStyle/>
          <a:p>
            <a:r>
              <a:rPr lang="es-ES" sz="1800" b="1" dirty="0" err="1" smtClean="0">
                <a:solidFill>
                  <a:srgbClr val="C00000"/>
                </a:solidFill>
              </a:rPr>
              <a:t>Canva</a:t>
            </a:r>
            <a:r>
              <a:rPr lang="es-ES" sz="1800" b="1" dirty="0" smtClean="0"/>
              <a:t>: </a:t>
            </a:r>
            <a:br>
              <a:rPr lang="es-ES" sz="1800" b="1" dirty="0" smtClean="0"/>
            </a:br>
            <a:r>
              <a:rPr lang="es-ES" sz="1400" dirty="0" smtClean="0"/>
              <a:t>Diseño </a:t>
            </a:r>
            <a:r>
              <a:rPr lang="es-ES" sz="1400" dirty="0"/>
              <a:t>gráfico en </a:t>
            </a:r>
            <a:r>
              <a:rPr lang="es-ES" sz="1400" dirty="0" smtClean="0"/>
              <a:t>línea, </a:t>
            </a:r>
            <a:r>
              <a:rPr lang="es-ES" sz="1400" dirty="0"/>
              <a:t>ideal para no diseñadores y para crear rápidamente gráficos para redes sociales, presentaciones y otros materiales de marketing a partir de plantillas.</a:t>
            </a:r>
            <a:r>
              <a:rPr lang="es-ES" sz="1400" dirty="0" smtClean="0"/>
              <a:t>.</a:t>
            </a:r>
            <a:endParaRPr lang="es-ES" sz="1400" b="1" dirty="0" smtClean="0"/>
          </a:p>
          <a:p>
            <a:r>
              <a:rPr lang="es-ES" sz="1800" b="1" dirty="0" err="1" smtClean="0">
                <a:solidFill>
                  <a:srgbClr val="C00000"/>
                </a:solidFill>
              </a:rPr>
              <a:t>Procreate</a:t>
            </a:r>
            <a:r>
              <a:rPr lang="es-ES" sz="1800" b="1" dirty="0" smtClean="0"/>
              <a:t>:</a:t>
            </a:r>
            <a:br>
              <a:rPr lang="es-ES" sz="1800" b="1" dirty="0" smtClean="0"/>
            </a:br>
            <a:r>
              <a:rPr lang="es-ES" sz="1400" dirty="0" smtClean="0"/>
              <a:t>Una </a:t>
            </a:r>
            <a:r>
              <a:rPr lang="es-ES" sz="1400" dirty="0"/>
              <a:t>potente aplicación de ilustración y pintura digital para </a:t>
            </a:r>
            <a:r>
              <a:rPr lang="es-ES" sz="1400" dirty="0" err="1" smtClean="0"/>
              <a:t>iPad</a:t>
            </a:r>
            <a:r>
              <a:rPr lang="es-ES" sz="1400" dirty="0" smtClean="0"/>
              <a:t>.</a:t>
            </a:r>
            <a:endParaRPr lang="es-ES" sz="1400" b="1" dirty="0" smtClean="0"/>
          </a:p>
          <a:p>
            <a:r>
              <a:rPr lang="es-ES" sz="1800" b="1" dirty="0" smtClean="0">
                <a:solidFill>
                  <a:srgbClr val="C00000"/>
                </a:solidFill>
              </a:rPr>
              <a:t>Herramientas con IA</a:t>
            </a:r>
            <a:r>
              <a:rPr lang="es-ES" sz="1800" b="1" dirty="0" smtClean="0"/>
              <a:t>:</a:t>
            </a:r>
            <a:br>
              <a:rPr lang="es-ES" sz="1800" b="1" dirty="0" smtClean="0"/>
            </a:br>
            <a:r>
              <a:rPr lang="pt-BR" sz="1400" dirty="0" smtClean="0"/>
              <a:t>Plataformas </a:t>
            </a:r>
            <a:r>
              <a:rPr lang="pt-BR" sz="1400" dirty="0"/>
              <a:t>como </a:t>
            </a:r>
            <a:r>
              <a:rPr lang="pt-BR" sz="1400" dirty="0" err="1"/>
              <a:t>Midjourney</a:t>
            </a:r>
            <a:r>
              <a:rPr lang="pt-BR" sz="1400" dirty="0"/>
              <a:t> o DALL-E </a:t>
            </a:r>
            <a:r>
              <a:rPr lang="pt-BR" sz="1400" dirty="0" smtClean="0"/>
              <a:t>3.</a:t>
            </a:r>
            <a:endParaRPr lang="es-ES" sz="1800" b="1" dirty="0"/>
          </a:p>
        </p:txBody>
      </p:sp>
      <p:sp>
        <p:nvSpPr>
          <p:cNvPr id="41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extLst>
      <p:ext uri="{BB962C8B-B14F-4D97-AF65-F5344CB8AC3E}">
        <p14:creationId xmlns:p14="http://schemas.microsoft.com/office/powerpoint/2010/main" val="321454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oogle Shape;830;p46"/>
          <p:cNvGrpSpPr/>
          <p:nvPr/>
        </p:nvGrpSpPr>
        <p:grpSpPr>
          <a:xfrm>
            <a:off x="4644000" y="-1800"/>
            <a:ext cx="4500000" cy="4366800"/>
            <a:chOff x="4644000" y="-1800"/>
            <a:chExt cx="4500000" cy="4366800"/>
          </a:xfrm>
        </p:grpSpPr>
        <p:sp>
          <p:nvSpPr>
            <p:cNvPr id="40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1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extLst>
      <p:ext uri="{BB962C8B-B14F-4D97-AF65-F5344CB8AC3E}">
        <p14:creationId xmlns:p14="http://schemas.microsoft.com/office/powerpoint/2010/main" val="1681708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p:cNvSpPr>
          <p:nvPr>
            <p:ph type="title"/>
          </p:nvPr>
        </p:nvSpPr>
        <p:spPr>
          <a:xfrm>
            <a:off x="714240" y="1522758"/>
            <a:ext cx="6990840" cy="81864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3200" b="1" strike="noStrike" spc="-1" dirty="0">
                <a:solidFill>
                  <a:schemeClr val="dk1"/>
                </a:solidFill>
                <a:latin typeface="Archivo Black"/>
                <a:ea typeface="Archivo Black"/>
              </a:rPr>
              <a:t>Desarrollo</a:t>
            </a:r>
            <a:r>
              <a:rPr lang="en" sz="3200" b="0" strike="noStrike" spc="-1" dirty="0">
                <a:solidFill>
                  <a:schemeClr val="dk1"/>
                </a:solidFill>
                <a:latin typeface="Archivo Black"/>
                <a:ea typeface="Archivo Black"/>
              </a:rPr>
              <a:t> </a:t>
            </a:r>
            <a:r>
              <a:rPr lang="en" sz="3200" b="1" strike="noStrike" spc="-1" dirty="0">
                <a:solidFill>
                  <a:srgbClr val="C00000"/>
                </a:solidFill>
                <a:effectLst>
                  <a:outerShdw blurRad="38100" dist="38100" dir="2700000" algn="tl">
                    <a:srgbClr val="000000">
                      <a:alpha val="43137"/>
                    </a:srgbClr>
                  </a:outerShdw>
                </a:effectLst>
                <a:latin typeface="Archivo Black"/>
                <a:ea typeface="Archivo Black"/>
              </a:rPr>
              <a:t>Front-end</a:t>
            </a:r>
            <a:r>
              <a:rPr lang="en" sz="3200" b="0" strike="noStrike" spc="-1" dirty="0">
                <a:solidFill>
                  <a:schemeClr val="dk1"/>
                </a:solidFill>
                <a:latin typeface="Archivo Black"/>
                <a:ea typeface="Archivo Black"/>
              </a:rPr>
              <a:t> vs. </a:t>
            </a:r>
            <a:r>
              <a:rPr lang="en" sz="3200" b="1" strike="noStrike" spc="-1" dirty="0">
                <a:solidFill>
                  <a:schemeClr val="dk1"/>
                </a:solidFill>
                <a:latin typeface="Archivo Black"/>
                <a:ea typeface="Archivo Black"/>
              </a:rPr>
              <a:t>Back-end</a:t>
            </a:r>
            <a:endParaRPr lang="fr-FR" sz="3200" b="1" strike="noStrike" spc="-1" dirty="0">
              <a:solidFill>
                <a:schemeClr val="dk1"/>
              </a:solidFill>
              <a:latin typeface="Arial"/>
            </a:endParaRPr>
          </a:p>
        </p:txBody>
      </p:sp>
      <p:sp>
        <p:nvSpPr>
          <p:cNvPr id="416" name="PlaceHolder 2"/>
          <p:cNvSpPr>
            <a:spLocks noGrp="1"/>
          </p:cNvSpPr>
          <p:nvPr>
            <p:ph type="subTitle"/>
          </p:nvPr>
        </p:nvSpPr>
        <p:spPr>
          <a:xfrm>
            <a:off x="580428" y="2174490"/>
            <a:ext cx="6143760" cy="2817931"/>
          </a:xfrm>
          <a:prstGeom prst="rect">
            <a:avLst/>
          </a:prstGeom>
          <a:noFill/>
          <a:ln w="0">
            <a:noFill/>
          </a:ln>
        </p:spPr>
        <p:txBody>
          <a:bodyPr lIns="91440" tIns="91440" rIns="91440" bIns="91440" anchor="t">
            <a:normAutofit lnSpcReduction="10000"/>
          </a:bodyPr>
          <a:lstStyle/>
          <a:p>
            <a:pPr marL="514350" indent="-285750">
              <a:lnSpc>
                <a:spcPct val="100000"/>
              </a:lnSpc>
              <a:tabLst>
                <a:tab pos="0" algn="l"/>
              </a:tabLst>
            </a:pPr>
            <a:r>
              <a:rPr lang="en" sz="1700" b="0" strike="noStrike" spc="-1" dirty="0" smtClean="0">
                <a:solidFill>
                  <a:schemeClr val="dk1"/>
                </a:solidFill>
                <a:latin typeface="Manrope"/>
                <a:ea typeface="Manrope"/>
              </a:rPr>
              <a:t>El </a:t>
            </a:r>
            <a:r>
              <a:rPr lang="en" sz="1700" b="0" strike="noStrike" spc="-1" dirty="0">
                <a:solidFill>
                  <a:srgbClr val="C00000"/>
                </a:solidFill>
                <a:effectLst>
                  <a:outerShdw blurRad="38100" dist="38100" dir="2700000" algn="tl">
                    <a:srgbClr val="000000">
                      <a:alpha val="43137"/>
                    </a:srgbClr>
                  </a:outerShdw>
                </a:effectLst>
                <a:latin typeface="Manrope"/>
                <a:ea typeface="Manrope"/>
              </a:rPr>
              <a:t>front-end</a:t>
            </a:r>
            <a:r>
              <a:rPr lang="en" sz="1700" b="0" strike="noStrike" spc="-1" dirty="0">
                <a:solidFill>
                  <a:schemeClr val="dk1"/>
                </a:solidFill>
                <a:latin typeface="Manrope"/>
                <a:ea typeface="Manrope"/>
              </a:rPr>
              <a:t> </a:t>
            </a:r>
            <a:r>
              <a:rPr lang="es-ES" sz="1700" dirty="0" smtClean="0"/>
              <a:t>se </a:t>
            </a:r>
            <a:r>
              <a:rPr lang="es-ES" sz="1700" dirty="0"/>
              <a:t>refiere a la parte visible y con la que interactúa el usuario, como la interfaz gráfica y los elementos con los que se puede hacer clic o ingresar datos. </a:t>
            </a:r>
            <a:endParaRPr lang="es-ES" sz="1700" dirty="0" smtClean="0"/>
          </a:p>
          <a:p>
            <a:pPr marL="514350" indent="-285750">
              <a:lnSpc>
                <a:spcPct val="100000"/>
              </a:lnSpc>
              <a:tabLst>
                <a:tab pos="0" algn="l"/>
              </a:tabLst>
            </a:pPr>
            <a:r>
              <a:rPr lang="en" sz="1700" spc="-1" dirty="0" smtClean="0">
                <a:solidFill>
                  <a:schemeClr val="dk1"/>
                </a:solidFill>
                <a:latin typeface="Manrope"/>
                <a:ea typeface="Manrope"/>
              </a:rPr>
              <a:t>E</a:t>
            </a:r>
            <a:r>
              <a:rPr lang="en" sz="1700" b="0" strike="noStrike" spc="-1" dirty="0" smtClean="0">
                <a:solidFill>
                  <a:schemeClr val="dk1"/>
                </a:solidFill>
                <a:latin typeface="Manrope"/>
                <a:ea typeface="Manrope"/>
              </a:rPr>
              <a:t>l </a:t>
            </a:r>
            <a:r>
              <a:rPr lang="en" sz="1700" b="1" strike="noStrike" spc="-1" dirty="0">
                <a:solidFill>
                  <a:schemeClr val="dk1"/>
                </a:solidFill>
                <a:latin typeface="Manrope"/>
                <a:ea typeface="Manrope"/>
              </a:rPr>
              <a:t>back-end</a:t>
            </a:r>
            <a:r>
              <a:rPr lang="en" sz="1700" b="0" strike="noStrike" spc="-1" dirty="0">
                <a:solidFill>
                  <a:schemeClr val="dk1"/>
                </a:solidFill>
                <a:latin typeface="Manrope"/>
                <a:ea typeface="Manrope"/>
              </a:rPr>
              <a:t> </a:t>
            </a:r>
            <a:r>
              <a:rPr lang="es-ES" sz="1700" dirty="0"/>
              <a:t>es la parte interna y no visible que maneja la lógica del negocio, la base de datos y la comunicación con el </a:t>
            </a:r>
            <a:r>
              <a:rPr lang="es-ES" sz="1700" dirty="0" smtClean="0"/>
              <a:t>servidor.</a:t>
            </a:r>
            <a:endParaRPr lang="en" sz="1700" b="0" strike="noStrike" spc="-1" dirty="0" smtClean="0">
              <a:solidFill>
                <a:schemeClr val="dk1"/>
              </a:solidFill>
              <a:latin typeface="Manrope"/>
              <a:ea typeface="Manrope"/>
            </a:endParaRPr>
          </a:p>
          <a:p>
            <a:pPr indent="0">
              <a:lnSpc>
                <a:spcPct val="100000"/>
              </a:lnSpc>
              <a:buNone/>
              <a:tabLst>
                <a:tab pos="0" algn="l"/>
              </a:tabLst>
            </a:pPr>
            <a:r>
              <a:rPr lang="en" sz="1600" b="1" strike="noStrike" spc="-1" dirty="0" smtClean="0">
                <a:solidFill>
                  <a:schemeClr val="dk1"/>
                </a:solidFill>
                <a:latin typeface="Manrope"/>
                <a:ea typeface="Manrope"/>
              </a:rPr>
              <a:t>Comprender </a:t>
            </a:r>
            <a:r>
              <a:rPr lang="en" sz="1600" b="1" strike="noStrike" spc="-1" dirty="0">
                <a:solidFill>
                  <a:schemeClr val="dk1"/>
                </a:solidFill>
                <a:latin typeface="Manrope"/>
                <a:ea typeface="Manrope"/>
              </a:rPr>
              <a:t>esta diferencia es fundamental para cualquiera que quiera sumergirse en el mundo del desarrollo web.</a:t>
            </a:r>
            <a:endParaRPr lang="en-US" sz="1600" b="1" strike="noStrike" spc="-1" dirty="0">
              <a:solidFill>
                <a:srgbClr val="000000"/>
              </a:solidFill>
              <a:latin typeface="OpenSymbo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2"/>
          <p:cNvSpPr>
            <a:spLocks noGrp="1"/>
          </p:cNvSpPr>
          <p:nvPr>
            <p:ph type="subTitle"/>
          </p:nvPr>
        </p:nvSpPr>
        <p:spPr>
          <a:xfrm>
            <a:off x="714240" y="2382521"/>
            <a:ext cx="4704840" cy="2178325"/>
          </a:xfrm>
          <a:prstGeom prst="rect">
            <a:avLst/>
          </a:prstGeom>
          <a:noFill/>
          <a:ln w="0">
            <a:noFill/>
          </a:ln>
        </p:spPr>
        <p:txBody>
          <a:bodyPr lIns="91440" tIns="91440" rIns="91440" bIns="91440" anchor="t">
            <a:normAutofit lnSpcReduction="10000"/>
          </a:bodyPr>
          <a:lstStyle/>
          <a:p>
            <a:r>
              <a:rPr lang="es-ES" sz="1400" b="1" dirty="0">
                <a:solidFill>
                  <a:srgbClr val="C00000"/>
                </a:solidFill>
              </a:rPr>
              <a:t>Front-</a:t>
            </a:r>
            <a:r>
              <a:rPr lang="es-ES" sz="1400" b="1" dirty="0" err="1">
                <a:solidFill>
                  <a:srgbClr val="C00000"/>
                </a:solidFill>
              </a:rPr>
              <a:t>end</a:t>
            </a:r>
            <a:r>
              <a:rPr lang="es-ES" sz="1400" b="1" dirty="0"/>
              <a:t> (</a:t>
            </a:r>
            <a:r>
              <a:rPr lang="es-ES" sz="1400" b="1" dirty="0">
                <a:solidFill>
                  <a:schemeClr val="bg2"/>
                </a:solidFill>
              </a:rPr>
              <a:t>o lado del cliente</a:t>
            </a:r>
            <a:r>
              <a:rPr lang="es-ES" sz="1400" b="1" dirty="0"/>
              <a:t>):</a:t>
            </a:r>
            <a:endParaRPr lang="es-ES" sz="1400" dirty="0"/>
          </a:p>
          <a:p>
            <a:pPr marL="0" indent="0">
              <a:buNone/>
            </a:pPr>
            <a:r>
              <a:rPr lang="es-ES" sz="1600" dirty="0"/>
              <a:t>Es la capa de la aplicación que el usuario ve y con la que interactúa directamente. Incluye elementos como la interfaz de usuario (botones, menús, formularios), el diseño visual, la presentación de la información y la navegación. Los desarrolladores </a:t>
            </a:r>
            <a:r>
              <a:rPr lang="es-ES" sz="1600" dirty="0" err="1"/>
              <a:t>front-end</a:t>
            </a:r>
            <a:r>
              <a:rPr lang="es-ES" sz="1600" dirty="0"/>
              <a:t> se encargan de crear la experiencia del usuario y asegurarse de que sea atractiva y fácil de usar. </a:t>
            </a:r>
          </a:p>
        </p:txBody>
      </p:sp>
      <p:sp>
        <p:nvSpPr>
          <p:cNvPr id="4" name="PlaceHolder 1"/>
          <p:cNvSpPr txBox="1">
            <a:spLocks/>
          </p:cNvSpPr>
          <p:nvPr/>
        </p:nvSpPr>
        <p:spPr>
          <a:xfrm>
            <a:off x="714240" y="1556211"/>
            <a:ext cx="6990840" cy="818640"/>
          </a:xfrm>
          <a:prstGeom prst="rect">
            <a:avLst/>
          </a:prstGeom>
          <a:noFill/>
          <a:ln w="0">
            <a:noFill/>
          </a:ln>
        </p:spPr>
        <p:txBody>
          <a:bodyPr lIns="91440" tIns="91440" rIns="9144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 sz="3200" b="1" spc="-1" dirty="0" smtClean="0">
                <a:solidFill>
                  <a:schemeClr val="dk1"/>
                </a:solidFill>
                <a:latin typeface="Archivo Black"/>
                <a:ea typeface="Archivo Black"/>
              </a:rPr>
              <a:t>Desarrollo</a:t>
            </a:r>
            <a:r>
              <a:rPr lang="en" sz="3200" spc="-1" dirty="0" smtClean="0">
                <a:solidFill>
                  <a:schemeClr val="dk1"/>
                </a:solidFill>
                <a:latin typeface="Archivo Black"/>
                <a:ea typeface="Archivo Black"/>
              </a:rPr>
              <a:t> </a:t>
            </a:r>
            <a:r>
              <a:rPr lang="en" sz="3200" b="1" spc="-1" dirty="0" smtClean="0">
                <a:solidFill>
                  <a:srgbClr val="C00000"/>
                </a:solidFill>
                <a:effectLst>
                  <a:outerShdw blurRad="38100" dist="38100" dir="2700000" algn="tl">
                    <a:srgbClr val="000000">
                      <a:alpha val="43137"/>
                    </a:srgbClr>
                  </a:outerShdw>
                </a:effectLst>
                <a:latin typeface="Archivo Black"/>
                <a:ea typeface="Archivo Black"/>
              </a:rPr>
              <a:t>Front-end</a:t>
            </a:r>
            <a:r>
              <a:rPr lang="en" sz="3200" spc="-1" dirty="0" smtClean="0">
                <a:solidFill>
                  <a:schemeClr val="dk1"/>
                </a:solidFill>
                <a:latin typeface="Archivo Black"/>
                <a:ea typeface="Archivo Black"/>
              </a:rPr>
              <a:t> vs. </a:t>
            </a:r>
            <a:r>
              <a:rPr lang="en" sz="3200" b="1" spc="-1" dirty="0" smtClean="0">
                <a:solidFill>
                  <a:schemeClr val="dk1"/>
                </a:solidFill>
                <a:latin typeface="Archivo Black"/>
                <a:ea typeface="Archivo Black"/>
              </a:rPr>
              <a:t>Back-end</a:t>
            </a:r>
            <a:endParaRPr lang="fr-FR" sz="3200" b="1" spc="-1" dirty="0">
              <a:solidFill>
                <a:schemeClr val="dk1"/>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2"/>
          <p:cNvSpPr>
            <a:spLocks noGrp="1"/>
          </p:cNvSpPr>
          <p:nvPr>
            <p:ph type="subTitle" idx="4294967295"/>
          </p:nvPr>
        </p:nvSpPr>
        <p:spPr>
          <a:xfrm>
            <a:off x="714240" y="2371370"/>
            <a:ext cx="4704840" cy="2178325"/>
          </a:xfrm>
          <a:prstGeom prst="rect">
            <a:avLst/>
          </a:prstGeom>
          <a:noFill/>
          <a:ln w="0">
            <a:noFill/>
          </a:ln>
        </p:spPr>
        <p:txBody>
          <a:bodyPr lIns="91440" tIns="91440" rIns="91440" bIns="91440" anchor="t">
            <a:normAutofit fontScale="92500"/>
          </a:bodyPr>
          <a:lstStyle/>
          <a:p>
            <a:r>
              <a:rPr lang="es-ES" sz="1400" b="1" dirty="0"/>
              <a:t>Back-</a:t>
            </a:r>
            <a:r>
              <a:rPr lang="es-ES" sz="1400" b="1" dirty="0" err="1"/>
              <a:t>end</a:t>
            </a:r>
            <a:r>
              <a:rPr lang="es-ES" sz="1400" b="1" dirty="0"/>
              <a:t> (</a:t>
            </a:r>
            <a:r>
              <a:rPr lang="es-ES" sz="1400" b="1" dirty="0">
                <a:solidFill>
                  <a:schemeClr val="bg2"/>
                </a:solidFill>
              </a:rPr>
              <a:t>o lado del servidor</a:t>
            </a:r>
            <a:r>
              <a:rPr lang="es-ES" sz="1400" b="1" dirty="0"/>
              <a:t>):</a:t>
            </a:r>
            <a:endParaRPr lang="es-ES" sz="1400" dirty="0"/>
          </a:p>
          <a:p>
            <a:pPr marL="0" indent="0">
              <a:buNone/>
            </a:pPr>
            <a:r>
              <a:rPr lang="es-ES" sz="1600" dirty="0"/>
              <a:t>Es la parte de la aplicación que funciona en el servidor y que no es visible para el usuario. Se encarga de procesar las solicitudes del </a:t>
            </a:r>
            <a:r>
              <a:rPr lang="es-ES" sz="1600" dirty="0" err="1"/>
              <a:t>front-end</a:t>
            </a:r>
            <a:r>
              <a:rPr lang="es-ES" sz="1600" dirty="0"/>
              <a:t>, acceder a la base de datos, realizar cálculos y lógica de negocio, y enviar la información necesaria de vuelta al </a:t>
            </a:r>
            <a:r>
              <a:rPr lang="es-ES" sz="1600" dirty="0" err="1"/>
              <a:t>front-end</a:t>
            </a:r>
            <a:r>
              <a:rPr lang="es-ES" sz="1600" dirty="0"/>
              <a:t>. Los desarrolladores back-</a:t>
            </a:r>
            <a:r>
              <a:rPr lang="es-ES" sz="1600" dirty="0" err="1"/>
              <a:t>end</a:t>
            </a:r>
            <a:r>
              <a:rPr lang="es-ES" sz="1600" dirty="0"/>
              <a:t> se enfocan en la seguridad, el rendimiento, la escalabilidad y la eficiencia de la aplicación. </a:t>
            </a:r>
          </a:p>
        </p:txBody>
      </p:sp>
      <p:sp>
        <p:nvSpPr>
          <p:cNvPr id="4" name="PlaceHolder 1"/>
          <p:cNvSpPr txBox="1">
            <a:spLocks/>
          </p:cNvSpPr>
          <p:nvPr/>
        </p:nvSpPr>
        <p:spPr>
          <a:xfrm>
            <a:off x="714240" y="1556211"/>
            <a:ext cx="6990840" cy="818640"/>
          </a:xfrm>
          <a:prstGeom prst="rect">
            <a:avLst/>
          </a:prstGeom>
          <a:noFill/>
          <a:ln w="0">
            <a:noFill/>
          </a:ln>
        </p:spPr>
        <p:txBody>
          <a:bodyPr lIns="91440" tIns="91440" rIns="9144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 sz="3200" b="1" spc="-1" dirty="0" smtClean="0">
                <a:solidFill>
                  <a:schemeClr val="dk1"/>
                </a:solidFill>
                <a:latin typeface="Archivo Black"/>
                <a:ea typeface="Archivo Black"/>
              </a:rPr>
              <a:t>Desarrollo</a:t>
            </a:r>
            <a:r>
              <a:rPr lang="en" sz="3200" spc="-1" dirty="0" smtClean="0">
                <a:solidFill>
                  <a:schemeClr val="dk1"/>
                </a:solidFill>
                <a:latin typeface="Archivo Black"/>
                <a:ea typeface="Archivo Black"/>
              </a:rPr>
              <a:t> </a:t>
            </a:r>
            <a:r>
              <a:rPr lang="en" sz="3200" b="1" spc="-1" dirty="0" smtClean="0">
                <a:solidFill>
                  <a:srgbClr val="C00000"/>
                </a:solidFill>
                <a:effectLst>
                  <a:outerShdw blurRad="38100" dist="38100" dir="2700000" algn="tl">
                    <a:srgbClr val="000000">
                      <a:alpha val="43137"/>
                    </a:srgbClr>
                  </a:outerShdw>
                </a:effectLst>
                <a:latin typeface="Archivo Black"/>
                <a:ea typeface="Archivo Black"/>
              </a:rPr>
              <a:t>Front-end</a:t>
            </a:r>
            <a:r>
              <a:rPr lang="en" sz="3200" spc="-1" dirty="0" smtClean="0">
                <a:solidFill>
                  <a:schemeClr val="dk1"/>
                </a:solidFill>
                <a:latin typeface="Archivo Black"/>
                <a:ea typeface="Archivo Black"/>
              </a:rPr>
              <a:t> vs. </a:t>
            </a:r>
            <a:r>
              <a:rPr lang="en" sz="3200" b="1" spc="-1" dirty="0" smtClean="0">
                <a:solidFill>
                  <a:schemeClr val="dk1"/>
                </a:solidFill>
                <a:latin typeface="Archivo Black"/>
                <a:ea typeface="Archivo Black"/>
              </a:rPr>
              <a:t>Back-end</a:t>
            </a:r>
            <a:endParaRPr lang="fr-FR" sz="3200" b="1" spc="-1" dirty="0">
              <a:solidFill>
                <a:schemeClr val="dk1"/>
              </a:solidFill>
              <a:latin typeface="Arial"/>
            </a:endParaRPr>
          </a:p>
        </p:txBody>
      </p:sp>
    </p:spTree>
    <p:extLst>
      <p:ext uri="{BB962C8B-B14F-4D97-AF65-F5344CB8AC3E}">
        <p14:creationId xmlns:p14="http://schemas.microsoft.com/office/powerpoint/2010/main" val="35881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oogle Shape;830;p46"/>
          <p:cNvGrpSpPr/>
          <p:nvPr/>
        </p:nvGrpSpPr>
        <p:grpSpPr>
          <a:xfrm>
            <a:off x="4644000" y="-1800"/>
            <a:ext cx="4500000" cy="4366800"/>
            <a:chOff x="4644000" y="-1800"/>
            <a:chExt cx="4500000" cy="4366800"/>
          </a:xfrm>
        </p:grpSpPr>
        <p:sp>
          <p:nvSpPr>
            <p:cNvPr id="40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1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extLst>
      <p:ext uri="{BB962C8B-B14F-4D97-AF65-F5344CB8AC3E}">
        <p14:creationId xmlns:p14="http://schemas.microsoft.com/office/powerpoint/2010/main" val="404123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2"/>
          <p:cNvSpPr>
            <a:spLocks noGrp="1"/>
          </p:cNvSpPr>
          <p:nvPr>
            <p:ph type="subTitle" idx="4294967295"/>
          </p:nvPr>
        </p:nvSpPr>
        <p:spPr>
          <a:xfrm>
            <a:off x="714240" y="3085046"/>
            <a:ext cx="4704840" cy="2178325"/>
          </a:xfrm>
          <a:prstGeom prst="rect">
            <a:avLst/>
          </a:prstGeom>
          <a:noFill/>
          <a:ln w="0">
            <a:noFill/>
          </a:ln>
        </p:spPr>
        <p:txBody>
          <a:bodyPr lIns="91440" tIns="91440" rIns="91440" bIns="91440" anchor="t">
            <a:normAutofit/>
          </a:bodyPr>
          <a:lstStyle/>
          <a:p>
            <a:r>
              <a:rPr lang="es-ES" sz="1400" b="1" dirty="0" smtClean="0"/>
              <a:t>Cliente:</a:t>
            </a:r>
            <a:endParaRPr lang="es-ES" sz="1400" dirty="0" smtClean="0"/>
          </a:p>
          <a:p>
            <a:pPr marL="0" indent="0">
              <a:buNone/>
            </a:pPr>
            <a:r>
              <a:rPr lang="es-ES" sz="1600" dirty="0" smtClean="0"/>
              <a:t>Es el dispositivo del usuario (computadora, teléfono) y el software que utiliza para acceder a la web, principalmente el “navegador” (</a:t>
            </a:r>
            <a:r>
              <a:rPr lang="es-ES" sz="1600" dirty="0" err="1" smtClean="0"/>
              <a:t>Chrome</a:t>
            </a:r>
            <a:r>
              <a:rPr lang="es-ES" sz="1600" dirty="0" smtClean="0"/>
              <a:t>, Firefox, Safari).</a:t>
            </a:r>
          </a:p>
          <a:p>
            <a:pPr marL="0" indent="0">
              <a:buNone/>
            </a:pPr>
            <a:endParaRPr lang="es-ES" sz="1600" dirty="0"/>
          </a:p>
        </p:txBody>
      </p:sp>
      <p:sp>
        <p:nvSpPr>
          <p:cNvPr id="4" name="PlaceHolder 1"/>
          <p:cNvSpPr txBox="1">
            <a:spLocks/>
          </p:cNvSpPr>
          <p:nvPr/>
        </p:nvSpPr>
        <p:spPr>
          <a:xfrm>
            <a:off x="714240" y="1556211"/>
            <a:ext cx="6990840" cy="1488072"/>
          </a:xfrm>
          <a:prstGeom prst="rect">
            <a:avLst/>
          </a:prstGeom>
          <a:noFill/>
          <a:ln w="0">
            <a:noFill/>
          </a:ln>
        </p:spPr>
        <p:txBody>
          <a:bodyPr lIns="91440" tIns="91440" rIns="9144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s-ES" sz="3200" b="1" spc="-1" dirty="0" smtClean="0">
                <a:solidFill>
                  <a:schemeClr val="dk1"/>
                </a:solidFill>
                <a:latin typeface="Archivo Black"/>
                <a:ea typeface="Archivo Black"/>
              </a:rPr>
              <a:t>¿Cómo funciona la </a:t>
            </a:r>
            <a:r>
              <a:rPr lang="es-ES" sz="3200" b="1" spc="-1" dirty="0" smtClean="0">
                <a:solidFill>
                  <a:srgbClr val="C00000"/>
                </a:solidFill>
                <a:latin typeface="Archivo Black"/>
                <a:ea typeface="Archivo Black"/>
              </a:rPr>
              <a:t>web</a:t>
            </a:r>
            <a:r>
              <a:rPr lang="es-ES" sz="3200" b="1" spc="-1" dirty="0" smtClean="0">
                <a:solidFill>
                  <a:schemeClr val="dk1"/>
                </a:solidFill>
                <a:latin typeface="Archivo Black"/>
                <a:ea typeface="Archivo Black"/>
              </a:rPr>
              <a:t>? </a:t>
            </a:r>
          </a:p>
          <a:p>
            <a:pPr>
              <a:lnSpc>
                <a:spcPct val="100000"/>
              </a:lnSpc>
              <a:tabLst>
                <a:tab pos="0" algn="l"/>
              </a:tabLst>
            </a:pPr>
            <a:r>
              <a:rPr lang="es-ES" sz="3200" b="1" spc="-1" dirty="0" smtClean="0">
                <a:solidFill>
                  <a:schemeClr val="bg2"/>
                </a:solidFill>
                <a:latin typeface="Archivo Black"/>
                <a:ea typeface="Archivo Black"/>
              </a:rPr>
              <a:t>Cliente, servidor, navegadores</a:t>
            </a:r>
          </a:p>
          <a:p>
            <a:pPr>
              <a:lnSpc>
                <a:spcPct val="100000"/>
              </a:lnSpc>
              <a:tabLst>
                <a:tab pos="0" algn="l"/>
              </a:tabLst>
            </a:pPr>
            <a:r>
              <a:rPr lang="es-ES" sz="2100" b="1" spc="-1" dirty="0">
                <a:solidFill>
                  <a:schemeClr val="tx2">
                    <a:lumMod val="50000"/>
                  </a:schemeClr>
                </a:solidFill>
              </a:rPr>
              <a:t>La web opera bajo un modelo </a:t>
            </a:r>
            <a:r>
              <a:rPr lang="es-ES" sz="2100" b="1" spc="-1" dirty="0" smtClean="0">
                <a:solidFill>
                  <a:schemeClr val="tx2">
                    <a:lumMod val="50000"/>
                  </a:schemeClr>
                </a:solidFill>
              </a:rPr>
              <a:t>“</a:t>
            </a:r>
            <a:r>
              <a:rPr lang="es-ES" sz="2100" b="1" spc="-1" dirty="0" smtClean="0">
                <a:solidFill>
                  <a:srgbClr val="C00000"/>
                </a:solidFill>
              </a:rPr>
              <a:t>cliente-servidor</a:t>
            </a:r>
            <a:r>
              <a:rPr lang="es-ES" sz="2100" b="1" spc="-1" dirty="0" smtClean="0">
                <a:solidFill>
                  <a:schemeClr val="tx2">
                    <a:lumMod val="50000"/>
                  </a:schemeClr>
                </a:solidFill>
              </a:rPr>
              <a:t>”.</a:t>
            </a:r>
            <a:endParaRPr lang="fr-FR" sz="2100" b="1" spc="-1" dirty="0">
              <a:solidFill>
                <a:schemeClr val="tx2">
                  <a:lumMod val="50000"/>
                </a:schemeClr>
              </a:solidFill>
              <a:latin typeface="Arial"/>
            </a:endParaRPr>
          </a:p>
        </p:txBody>
      </p:sp>
    </p:spTree>
    <p:extLst>
      <p:ext uri="{BB962C8B-B14F-4D97-AF65-F5344CB8AC3E}">
        <p14:creationId xmlns:p14="http://schemas.microsoft.com/office/powerpoint/2010/main" val="2754613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2"/>
          <p:cNvSpPr>
            <a:spLocks noGrp="1"/>
          </p:cNvSpPr>
          <p:nvPr>
            <p:ph type="subTitle" idx="4294967295"/>
          </p:nvPr>
        </p:nvSpPr>
        <p:spPr>
          <a:xfrm>
            <a:off x="714240" y="3085046"/>
            <a:ext cx="4704840" cy="2178325"/>
          </a:xfrm>
          <a:prstGeom prst="rect">
            <a:avLst/>
          </a:prstGeom>
          <a:noFill/>
          <a:ln w="0">
            <a:noFill/>
          </a:ln>
        </p:spPr>
        <p:txBody>
          <a:bodyPr lIns="91440" tIns="91440" rIns="91440" bIns="91440" anchor="t">
            <a:normAutofit/>
          </a:bodyPr>
          <a:lstStyle/>
          <a:p>
            <a:r>
              <a:rPr lang="es-ES" sz="1400" b="1" dirty="0" smtClean="0"/>
              <a:t>Servidor:</a:t>
            </a:r>
            <a:endParaRPr lang="es-ES" sz="1400" dirty="0" smtClean="0"/>
          </a:p>
          <a:p>
            <a:pPr marL="0" indent="0">
              <a:buNone/>
            </a:pPr>
            <a:r>
              <a:rPr lang="es-ES" sz="1600" dirty="0" smtClean="0"/>
              <a:t>Es una computadora potente que almacena los archivos del sitio web (código, imágenes, bases de datos) y está conectada a internet permanentemente.</a:t>
            </a:r>
            <a:endParaRPr lang="es-ES" sz="1600" dirty="0"/>
          </a:p>
        </p:txBody>
      </p:sp>
      <p:sp>
        <p:nvSpPr>
          <p:cNvPr id="4" name="PlaceHolder 1"/>
          <p:cNvSpPr txBox="1">
            <a:spLocks/>
          </p:cNvSpPr>
          <p:nvPr/>
        </p:nvSpPr>
        <p:spPr>
          <a:xfrm>
            <a:off x="714240" y="1556211"/>
            <a:ext cx="6990840" cy="1488072"/>
          </a:xfrm>
          <a:prstGeom prst="rect">
            <a:avLst/>
          </a:prstGeom>
          <a:noFill/>
          <a:ln w="0">
            <a:noFill/>
          </a:ln>
        </p:spPr>
        <p:txBody>
          <a:bodyPr lIns="91440" tIns="91440" rIns="9144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s-ES" sz="3200" b="1" spc="-1" dirty="0" smtClean="0">
                <a:solidFill>
                  <a:schemeClr val="dk1"/>
                </a:solidFill>
                <a:latin typeface="Archivo Black"/>
                <a:ea typeface="Archivo Black"/>
              </a:rPr>
              <a:t>¿Cómo funciona la </a:t>
            </a:r>
            <a:r>
              <a:rPr lang="es-ES" sz="3200" b="1" spc="-1" dirty="0" smtClean="0">
                <a:solidFill>
                  <a:srgbClr val="C00000"/>
                </a:solidFill>
                <a:latin typeface="Archivo Black"/>
                <a:ea typeface="Archivo Black"/>
              </a:rPr>
              <a:t>web</a:t>
            </a:r>
            <a:r>
              <a:rPr lang="es-ES" sz="3200" b="1" spc="-1" dirty="0" smtClean="0">
                <a:solidFill>
                  <a:schemeClr val="dk1"/>
                </a:solidFill>
                <a:latin typeface="Archivo Black"/>
                <a:ea typeface="Archivo Black"/>
              </a:rPr>
              <a:t>? </a:t>
            </a:r>
          </a:p>
          <a:p>
            <a:pPr>
              <a:lnSpc>
                <a:spcPct val="100000"/>
              </a:lnSpc>
              <a:tabLst>
                <a:tab pos="0" algn="l"/>
              </a:tabLst>
            </a:pPr>
            <a:r>
              <a:rPr lang="es-ES" sz="3200" b="1" spc="-1" dirty="0" smtClean="0">
                <a:solidFill>
                  <a:schemeClr val="bg2"/>
                </a:solidFill>
                <a:latin typeface="Archivo Black"/>
                <a:ea typeface="Archivo Black"/>
              </a:rPr>
              <a:t>Cliente, servidor, navegadores</a:t>
            </a:r>
          </a:p>
          <a:p>
            <a:pPr>
              <a:lnSpc>
                <a:spcPct val="100000"/>
              </a:lnSpc>
              <a:tabLst>
                <a:tab pos="0" algn="l"/>
              </a:tabLst>
            </a:pPr>
            <a:r>
              <a:rPr lang="es-ES" sz="2100" b="1" spc="-1" dirty="0">
                <a:solidFill>
                  <a:schemeClr val="tx2">
                    <a:lumMod val="50000"/>
                  </a:schemeClr>
                </a:solidFill>
              </a:rPr>
              <a:t>La web opera bajo un modelo </a:t>
            </a:r>
            <a:r>
              <a:rPr lang="es-ES" sz="2100" b="1" spc="-1" dirty="0" smtClean="0">
                <a:solidFill>
                  <a:schemeClr val="tx2">
                    <a:lumMod val="50000"/>
                  </a:schemeClr>
                </a:solidFill>
              </a:rPr>
              <a:t>“</a:t>
            </a:r>
            <a:r>
              <a:rPr lang="es-ES" sz="2100" b="1" spc="-1" dirty="0" smtClean="0">
                <a:solidFill>
                  <a:srgbClr val="C00000"/>
                </a:solidFill>
              </a:rPr>
              <a:t>cliente-servidor</a:t>
            </a:r>
            <a:r>
              <a:rPr lang="es-ES" sz="2100" b="1" spc="-1" dirty="0" smtClean="0">
                <a:solidFill>
                  <a:schemeClr val="tx2">
                    <a:lumMod val="50000"/>
                  </a:schemeClr>
                </a:solidFill>
              </a:rPr>
              <a:t>”.</a:t>
            </a:r>
            <a:endParaRPr lang="fr-FR" sz="2100" b="1" spc="-1" dirty="0">
              <a:solidFill>
                <a:schemeClr val="tx2">
                  <a:lumMod val="50000"/>
                </a:schemeClr>
              </a:solidFill>
              <a:latin typeface="Arial"/>
            </a:endParaRPr>
          </a:p>
        </p:txBody>
      </p:sp>
    </p:spTree>
    <p:extLst>
      <p:ext uri="{BB962C8B-B14F-4D97-AF65-F5344CB8AC3E}">
        <p14:creationId xmlns:p14="http://schemas.microsoft.com/office/powerpoint/2010/main" val="407200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2"/>
          <p:cNvSpPr>
            <a:spLocks noGrp="1"/>
          </p:cNvSpPr>
          <p:nvPr>
            <p:ph type="subTitle" idx="4294967295"/>
          </p:nvPr>
        </p:nvSpPr>
        <p:spPr>
          <a:xfrm>
            <a:off x="714240" y="3085046"/>
            <a:ext cx="6143760" cy="2178325"/>
          </a:xfrm>
          <a:prstGeom prst="rect">
            <a:avLst/>
          </a:prstGeom>
          <a:noFill/>
          <a:ln w="0">
            <a:noFill/>
          </a:ln>
        </p:spPr>
        <p:txBody>
          <a:bodyPr lIns="91440" tIns="91440" rIns="91440" bIns="91440" anchor="t">
            <a:normAutofit/>
          </a:bodyPr>
          <a:lstStyle/>
          <a:p>
            <a:pPr marL="0" indent="0">
              <a:buNone/>
            </a:pPr>
            <a:r>
              <a:rPr lang="es-ES" sz="1600" dirty="0" smtClean="0"/>
              <a:t>Cuando un usuario escribe una dirección web en su navegador, este envía una solicitud al servidor correspondiente. El servidor procesa la solicitud, encuentra los archivos necesarios y los envía de vuelta al cliente. El navegador interpreta estos archivos y los muestra como una página web.</a:t>
            </a:r>
            <a:endParaRPr lang="es-ES" sz="1600" dirty="0"/>
          </a:p>
        </p:txBody>
      </p:sp>
      <p:sp>
        <p:nvSpPr>
          <p:cNvPr id="4" name="PlaceHolder 1"/>
          <p:cNvSpPr txBox="1">
            <a:spLocks/>
          </p:cNvSpPr>
          <p:nvPr/>
        </p:nvSpPr>
        <p:spPr>
          <a:xfrm>
            <a:off x="714240" y="1556211"/>
            <a:ext cx="6990840" cy="1488072"/>
          </a:xfrm>
          <a:prstGeom prst="rect">
            <a:avLst/>
          </a:prstGeom>
          <a:noFill/>
          <a:ln w="0">
            <a:noFill/>
          </a:ln>
        </p:spPr>
        <p:txBody>
          <a:bodyPr lIns="91440" tIns="91440" rIns="9144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s-ES" sz="3200" b="1" spc="-1" dirty="0" smtClean="0">
                <a:solidFill>
                  <a:schemeClr val="dk1"/>
                </a:solidFill>
                <a:latin typeface="Archivo Black"/>
                <a:ea typeface="Archivo Black"/>
              </a:rPr>
              <a:t>¿Cómo funciona la </a:t>
            </a:r>
            <a:r>
              <a:rPr lang="es-ES" sz="3200" b="1" spc="-1" dirty="0" smtClean="0">
                <a:solidFill>
                  <a:srgbClr val="C00000"/>
                </a:solidFill>
                <a:latin typeface="Archivo Black"/>
                <a:ea typeface="Archivo Black"/>
              </a:rPr>
              <a:t>web</a:t>
            </a:r>
            <a:r>
              <a:rPr lang="es-ES" sz="3200" b="1" spc="-1" dirty="0" smtClean="0">
                <a:solidFill>
                  <a:schemeClr val="dk1"/>
                </a:solidFill>
                <a:latin typeface="Archivo Black"/>
                <a:ea typeface="Archivo Black"/>
              </a:rPr>
              <a:t>? </a:t>
            </a:r>
          </a:p>
          <a:p>
            <a:pPr>
              <a:lnSpc>
                <a:spcPct val="100000"/>
              </a:lnSpc>
              <a:tabLst>
                <a:tab pos="0" algn="l"/>
              </a:tabLst>
            </a:pPr>
            <a:r>
              <a:rPr lang="es-ES" sz="3200" b="1" spc="-1" dirty="0" smtClean="0">
                <a:solidFill>
                  <a:schemeClr val="bg2"/>
                </a:solidFill>
                <a:latin typeface="Archivo Black"/>
                <a:ea typeface="Archivo Black"/>
              </a:rPr>
              <a:t>Cliente, servidor, navegadores</a:t>
            </a:r>
          </a:p>
          <a:p>
            <a:pPr>
              <a:lnSpc>
                <a:spcPct val="100000"/>
              </a:lnSpc>
              <a:tabLst>
                <a:tab pos="0" algn="l"/>
              </a:tabLst>
            </a:pPr>
            <a:r>
              <a:rPr lang="es-ES" sz="2100" b="1" spc="-1" dirty="0">
                <a:solidFill>
                  <a:schemeClr val="tx2">
                    <a:lumMod val="50000"/>
                  </a:schemeClr>
                </a:solidFill>
              </a:rPr>
              <a:t>La web opera bajo un modelo </a:t>
            </a:r>
            <a:r>
              <a:rPr lang="es-ES" sz="2100" b="1" spc="-1" dirty="0" smtClean="0">
                <a:solidFill>
                  <a:schemeClr val="tx2">
                    <a:lumMod val="50000"/>
                  </a:schemeClr>
                </a:solidFill>
              </a:rPr>
              <a:t>“</a:t>
            </a:r>
            <a:r>
              <a:rPr lang="es-ES" sz="2100" b="1" spc="-1" dirty="0" smtClean="0">
                <a:solidFill>
                  <a:srgbClr val="C00000"/>
                </a:solidFill>
              </a:rPr>
              <a:t>cliente-servidor</a:t>
            </a:r>
            <a:r>
              <a:rPr lang="es-ES" sz="2100" b="1" spc="-1" dirty="0" smtClean="0">
                <a:solidFill>
                  <a:schemeClr val="tx2">
                    <a:lumMod val="50000"/>
                  </a:schemeClr>
                </a:solidFill>
              </a:rPr>
              <a:t>”.</a:t>
            </a:r>
            <a:endParaRPr lang="fr-FR" sz="2100" b="1" spc="-1" dirty="0">
              <a:solidFill>
                <a:schemeClr val="tx2">
                  <a:lumMod val="50000"/>
                </a:schemeClr>
              </a:solidFill>
              <a:latin typeface="Arial"/>
            </a:endParaRPr>
          </a:p>
        </p:txBody>
      </p:sp>
    </p:spTree>
    <p:extLst>
      <p:ext uri="{BB962C8B-B14F-4D97-AF65-F5344CB8AC3E}">
        <p14:creationId xmlns:p14="http://schemas.microsoft.com/office/powerpoint/2010/main" val="337741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 name="Google Shape;529;p35"/>
          <p:cNvGrpSpPr/>
          <p:nvPr/>
        </p:nvGrpSpPr>
        <p:grpSpPr>
          <a:xfrm>
            <a:off x="3979080" y="6840"/>
            <a:ext cx="5164200" cy="5143320"/>
            <a:chOff x="3979080" y="6840"/>
            <a:chExt cx="5164200" cy="5143320"/>
          </a:xfrm>
        </p:grpSpPr>
        <p:sp>
          <p:nvSpPr>
            <p:cNvPr id="420" name="Google Shape;530;p35"/>
            <p:cNvSpPr/>
            <p:nvPr/>
          </p:nvSpPr>
          <p:spPr>
            <a:xfrm flipH="1">
              <a:off x="3978720" y="6840"/>
              <a:ext cx="5164200" cy="51433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21" name="Google Shape;531;p35"/>
            <p:cNvSpPr/>
            <p:nvPr/>
          </p:nvSpPr>
          <p:spPr>
            <a:xfrm rot="18900600">
              <a:off x="4520880" y="3647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 name="Google Shape;532;p35"/>
            <p:cNvSpPr/>
            <p:nvPr/>
          </p:nvSpPr>
          <p:spPr>
            <a:xfrm rot="18900600">
              <a:off x="7184160" y="22453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 name="Google Shape;533;p35"/>
            <p:cNvSpPr/>
            <p:nvPr/>
          </p:nvSpPr>
          <p:spPr>
            <a:xfrm rot="18900600">
              <a:off x="6716520" y="11667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 name="Google Shape;534;p35"/>
            <p:cNvSpPr/>
            <p:nvPr/>
          </p:nvSpPr>
          <p:spPr>
            <a:xfrm rot="18900600">
              <a:off x="5940360" y="35715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 name="Google Shape;535;p35"/>
            <p:cNvSpPr/>
            <p:nvPr/>
          </p:nvSpPr>
          <p:spPr>
            <a:xfrm>
              <a:off x="6778080" y="289116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26" name="PlaceHolder 1"/>
          <p:cNvSpPr>
            <a:spLocks noGrp="1"/>
          </p:cNvSpPr>
          <p:nvPr>
            <p:ph type="title"/>
          </p:nvPr>
        </p:nvSpPr>
        <p:spPr>
          <a:xfrm>
            <a:off x="1175871" y="1992687"/>
            <a:ext cx="4409640" cy="136188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200" b="1" strike="noStrike" spc="-1" dirty="0">
                <a:solidFill>
                  <a:schemeClr val="dk1"/>
                </a:solidFill>
                <a:latin typeface="Archivo Black"/>
                <a:ea typeface="Archivo Black"/>
              </a:rPr>
              <a:t>HTML</a:t>
            </a:r>
            <a:endParaRPr lang="fr-FR" sz="3200" b="1" strike="noStrike" spc="-1" dirty="0">
              <a:solidFill>
                <a:schemeClr val="dk1"/>
              </a:solidFill>
              <a:latin typeface="Arial"/>
            </a:endParaRPr>
          </a:p>
        </p:txBody>
      </p:sp>
      <p:sp>
        <p:nvSpPr>
          <p:cNvPr id="427" name="PlaceHolder 2"/>
          <p:cNvSpPr>
            <a:spLocks noGrp="1"/>
          </p:cNvSpPr>
          <p:nvPr>
            <p:ph type="subTitle"/>
          </p:nvPr>
        </p:nvSpPr>
        <p:spPr>
          <a:xfrm>
            <a:off x="6601761" y="4697032"/>
            <a:ext cx="2771280" cy="464057"/>
          </a:xfrm>
          <a:prstGeom prst="rect">
            <a:avLst/>
          </a:prstGeom>
          <a:noFill/>
          <a:ln w="0">
            <a:noFill/>
          </a:ln>
        </p:spPr>
        <p:txBody>
          <a:bodyPr lIns="91440" tIns="91440" rIns="91440" bIns="91440" anchor="t">
            <a:normAutofit/>
          </a:bodyPr>
          <a:lstStyle/>
          <a:p>
            <a:pPr indent="0" algn="ctr">
              <a:buNone/>
            </a:pPr>
            <a:r>
              <a:rPr lang="es-ES" sz="1600" dirty="0">
                <a:solidFill>
                  <a:schemeClr val="bg1"/>
                </a:solidFill>
              </a:rPr>
              <a:t>"</a:t>
            </a:r>
            <a:r>
              <a:rPr lang="es-ES" sz="1600" dirty="0" smtClean="0">
                <a:solidFill>
                  <a:schemeClr val="bg1"/>
                </a:solidFill>
              </a:rPr>
              <a:t>info.cern.ch”</a:t>
            </a:r>
            <a:endParaRPr lang="en-US" sz="1600" b="0" strike="noStrike" spc="-1" dirty="0">
              <a:solidFill>
                <a:schemeClr val="bg1"/>
              </a:solidFill>
              <a:latin typeface="Manrope"/>
              <a:ea typeface="Manrope"/>
            </a:endParaRPr>
          </a:p>
        </p:txBody>
      </p:sp>
      <p:sp>
        <p:nvSpPr>
          <p:cNvPr id="428" name="PlaceHolder 3"/>
          <p:cNvSpPr>
            <a:spLocks noGrp="1"/>
          </p:cNvSpPr>
          <p:nvPr>
            <p:ph type="title"/>
          </p:nvPr>
        </p:nvSpPr>
        <p:spPr>
          <a:xfrm>
            <a:off x="94339" y="2434354"/>
            <a:ext cx="1047240" cy="1333080"/>
          </a:xfrm>
          <a:prstGeom prst="rect">
            <a:avLst/>
          </a:prstGeom>
          <a:solidFill>
            <a:schemeClr val="lt2"/>
          </a:solidFill>
          <a:ln w="0">
            <a:noFill/>
          </a:ln>
        </p:spPr>
        <p:txBody>
          <a:bodyPr lIns="91440" tIns="91440" rIns="91440" bIns="91440" anchor="ctr">
            <a:normAutofit/>
          </a:bodyPr>
          <a:lstStyle/>
          <a:p>
            <a:pPr indent="0" algn="ctr">
              <a:lnSpc>
                <a:spcPct val="100000"/>
              </a:lnSpc>
              <a:buNone/>
              <a:tabLst>
                <a:tab pos="0" algn="l"/>
              </a:tabLst>
            </a:pPr>
            <a:r>
              <a:rPr lang="en" sz="4500" b="0" strike="noStrike" spc="-1">
                <a:solidFill>
                  <a:schemeClr val="dk1"/>
                </a:solidFill>
                <a:latin typeface="Archivo Black"/>
                <a:ea typeface="Archivo Black"/>
              </a:rPr>
              <a:t>02</a:t>
            </a:r>
            <a:endParaRPr lang="fr-FR" sz="4500" b="0" strike="noStrike" spc="-1">
              <a:solidFill>
                <a:schemeClr val="dk1"/>
              </a:solidFill>
              <a:latin typeface="Arial"/>
            </a:endParaRPr>
          </a:p>
        </p:txBody>
      </p:sp>
      <p:sp>
        <p:nvSpPr>
          <p:cNvPr id="429" name="Google Shape;539;p35"/>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grpSp>
        <p:nvGrpSpPr>
          <p:cNvPr id="430" name="Google Shape;540;p35"/>
          <p:cNvGrpSpPr/>
          <p:nvPr/>
        </p:nvGrpSpPr>
        <p:grpSpPr>
          <a:xfrm>
            <a:off x="5405400" y="1044360"/>
            <a:ext cx="3160080" cy="3290760"/>
            <a:chOff x="5405400" y="1044360"/>
            <a:chExt cx="3160080" cy="3290760"/>
          </a:xfrm>
        </p:grpSpPr>
        <p:sp>
          <p:nvSpPr>
            <p:cNvPr id="431" name="Google Shape;541;p35"/>
            <p:cNvSpPr/>
            <p:nvPr/>
          </p:nvSpPr>
          <p:spPr>
            <a:xfrm rot="18900000">
              <a:off x="7674840" y="13795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 name="Google Shape;542;p35"/>
            <p:cNvSpPr/>
            <p:nvPr/>
          </p:nvSpPr>
          <p:spPr>
            <a:xfrm rot="18900000">
              <a:off x="5299920" y="38851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2"/>
          <p:cNvSpPr>
            <a:spLocks noGrp="1"/>
          </p:cNvSpPr>
          <p:nvPr>
            <p:ph type="subTitle"/>
          </p:nvPr>
        </p:nvSpPr>
        <p:spPr>
          <a:xfrm>
            <a:off x="280987" y="3202615"/>
            <a:ext cx="4566026"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Facilitador</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800" b="1" spc="-1" dirty="0" smtClean="0">
                <a:solidFill>
                  <a:schemeClr val="dk1"/>
                </a:solidFill>
                <a:latin typeface="Manrope"/>
                <a:ea typeface="Manrope"/>
              </a:rPr>
              <a:t>José Javier </a:t>
            </a:r>
            <a:r>
              <a:rPr lang="en-US" sz="2800" b="1" spc="-1" dirty="0" err="1" smtClean="0">
                <a:solidFill>
                  <a:schemeClr val="dk1"/>
                </a:solidFill>
                <a:latin typeface="Manrope"/>
                <a:ea typeface="Manrope"/>
              </a:rPr>
              <a:t>Uriola</a:t>
            </a:r>
            <a:r>
              <a:rPr lang="en-US" sz="2800" b="1" spc="-1" dirty="0" smtClean="0">
                <a:solidFill>
                  <a:schemeClr val="dk1"/>
                </a:solidFill>
                <a:latin typeface="Manrope"/>
                <a:ea typeface="Manrope"/>
              </a:rPr>
              <a:t> </a:t>
            </a:r>
            <a:r>
              <a:rPr lang="en-US" sz="2800" b="1" spc="-1" dirty="0" smtClean="0">
                <a:solidFill>
                  <a:srgbClr val="C00000"/>
                </a:solidFill>
                <a:latin typeface="Manrope"/>
                <a:ea typeface="Manrope"/>
              </a:rPr>
              <a:t>Rojas</a:t>
            </a:r>
            <a:endParaRPr lang="en-US" sz="2800" b="1" strike="noStrike" spc="-1" dirty="0">
              <a:solidFill>
                <a:srgbClr val="C00000"/>
              </a:solidFill>
              <a:latin typeface="Manrope"/>
              <a:ea typeface="Manrope"/>
            </a:endParaRPr>
          </a:p>
        </p:txBody>
      </p:sp>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 name="Google Shape;474;p30"/>
          <p:cNvSpPr/>
          <p:nvPr/>
        </p:nvSpPr>
        <p:spPr>
          <a:xfrm>
            <a:off x="5654880" y="1312560"/>
            <a:ext cx="2851920" cy="2851920"/>
          </a:xfrm>
          <a:prstGeom prst="ellipse">
            <a:avLst/>
          </a:prstGeom>
          <a:gradFill>
            <a:gsLst>
              <a:gs pos="0">
                <a:schemeClr val="tx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solidFill>
              <a:srgbClr val="F8F8F8"/>
            </a:solidFill>
            <a:round/>
          </a:ln>
          <a:effectLst>
            <a:outerShdw blurRad="469900" dist="381000" dir="5400000" algn="t"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0742" t="-2180" r="13435" b="7467"/>
          <a:stretch/>
        </p:blipFill>
        <p:spPr>
          <a:xfrm>
            <a:off x="5571500" y="533600"/>
            <a:ext cx="3024000" cy="3600000"/>
          </a:xfrm>
          <a:prstGeom prst="ellipse">
            <a:avLst/>
          </a:prstGeom>
        </p:spPr>
      </p:pic>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29" name="Google Shape;463;p30"/>
          <p:cNvGrpSpPr/>
          <p:nvPr/>
        </p:nvGrpSpPr>
        <p:grpSpPr>
          <a:xfrm>
            <a:off x="3317460" y="4362120"/>
            <a:ext cx="1309320" cy="257400"/>
            <a:chOff x="2669760" y="4362120"/>
            <a:chExt cx="1309320" cy="257400"/>
          </a:xfrm>
        </p:grpSpPr>
        <p:sp>
          <p:nvSpPr>
            <p:cNvPr id="30"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2"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
        <p:nvSpPr>
          <p:cNvPr id="42" name="PlaceHolder 1"/>
          <p:cNvSpPr txBox="1">
            <a:spLocks/>
          </p:cNvSpPr>
          <p:nvPr/>
        </p:nvSpPr>
        <p:spPr>
          <a:xfrm>
            <a:off x="475510" y="1482591"/>
            <a:ext cx="4740725" cy="1440064"/>
          </a:xfrm>
          <a:prstGeom prst="rect">
            <a:avLst/>
          </a:prstGeom>
          <a:noFill/>
          <a:ln w="0">
            <a:noFill/>
          </a:ln>
        </p:spPr>
        <p:txBody>
          <a:bodyPr lIns="91440" tIns="91440" rIns="91440" bIns="9144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 sz="5400" spc="-1" dirty="0" smtClean="0">
                <a:solidFill>
                  <a:srgbClr val="FFC000"/>
                </a:solidFill>
                <a:latin typeface="Archivo Black"/>
                <a:ea typeface="Archivo Black"/>
              </a:rPr>
              <a:t>¡</a:t>
            </a:r>
            <a:r>
              <a:rPr lang="en" sz="5400" spc="-1" dirty="0" smtClean="0">
                <a:solidFill>
                  <a:schemeClr val="bg2">
                    <a:lumMod val="75000"/>
                  </a:schemeClr>
                </a:solidFill>
                <a:latin typeface="Archivo Black"/>
                <a:ea typeface="Archivo Black"/>
              </a:rPr>
              <a:t>Experiencia</a:t>
            </a:r>
            <a:r>
              <a:rPr lang="en" sz="5400" spc="-1" dirty="0" smtClean="0">
                <a:solidFill>
                  <a:srgbClr val="FFC000"/>
                </a:solidFill>
                <a:latin typeface="Archivo Black"/>
                <a:ea typeface="Archivo Black"/>
              </a:rPr>
              <a:t>!</a:t>
            </a:r>
            <a:endParaRPr lang="fr-FR" sz="5400" b="1" spc="-1" dirty="0">
              <a:solidFill>
                <a:srgbClr val="FFC000"/>
              </a:solidFill>
              <a:latin typeface="Arial"/>
            </a:endParaRPr>
          </a:p>
        </p:txBody>
      </p:sp>
    </p:spTree>
    <p:extLst>
      <p:ext uri="{BB962C8B-B14F-4D97-AF65-F5344CB8AC3E}">
        <p14:creationId xmlns:p14="http://schemas.microsoft.com/office/powerpoint/2010/main" val="3288329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3" name="Google Shape;830;p46"/>
          <p:cNvGrpSpPr/>
          <p:nvPr/>
        </p:nvGrpSpPr>
        <p:grpSpPr>
          <a:xfrm>
            <a:off x="4644000" y="-1800"/>
            <a:ext cx="4500000" cy="4366800"/>
            <a:chOff x="4644000" y="-1800"/>
            <a:chExt cx="4500000" cy="4366800"/>
          </a:xfrm>
        </p:grpSpPr>
        <p:sp>
          <p:nvSpPr>
            <p:cNvPr id="43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3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42" name="PlaceHolder 1"/>
          <p:cNvSpPr>
            <a:spLocks noGrp="1"/>
          </p:cNvSpPr>
          <p:nvPr>
            <p:ph type="title"/>
          </p:nvPr>
        </p:nvSpPr>
        <p:spPr>
          <a:xfrm>
            <a:off x="723960" y="1219320"/>
            <a:ext cx="4276440" cy="17330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200" b="0" strike="noStrike" spc="-1">
                <a:solidFill>
                  <a:schemeClr val="dk1"/>
                </a:solidFill>
                <a:latin typeface="Archivo Black"/>
                <a:ea typeface="Archivo Black"/>
              </a:rPr>
              <a:t>Historia de HTML y HTML5</a:t>
            </a:r>
            <a:endParaRPr lang="fr-FR" sz="3200" b="0" strike="noStrike" spc="-1">
              <a:solidFill>
                <a:schemeClr val="dk1"/>
              </a:solidFill>
              <a:latin typeface="Arial"/>
            </a:endParaRPr>
          </a:p>
        </p:txBody>
      </p:sp>
      <p:sp>
        <p:nvSpPr>
          <p:cNvPr id="443" name="PlaceHolder 2"/>
          <p:cNvSpPr>
            <a:spLocks noGrp="1"/>
          </p:cNvSpPr>
          <p:nvPr>
            <p:ph type="subTitle"/>
          </p:nvPr>
        </p:nvSpPr>
        <p:spPr>
          <a:xfrm>
            <a:off x="524107" y="3057480"/>
            <a:ext cx="4873373" cy="86652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1600" b="0" strike="noStrike" spc="-1" dirty="0">
                <a:solidFill>
                  <a:schemeClr val="dk1"/>
                </a:solidFill>
                <a:latin typeface="Manrope"/>
                <a:ea typeface="Manrope"/>
              </a:rPr>
              <a:t>HTML ha evolucionado significativamente desde sus inicios. En esta sección, exploraremos cómo ha cambiado desde su creación hasta la llegada de HTML5, que trajo características nuevas como el soporte para video y audio, así como mejoras en la semántica y accesibilidad. Entender esta evolución es clave para utilizar HTML de manera efectiva en el desarrollo web.</a:t>
            </a:r>
            <a:endParaRPr lang="en-US" sz="1600" b="0" strike="noStrike" spc="-1" dirty="0">
              <a:solidFill>
                <a:srgbClr val="000000"/>
              </a:solidFill>
              <a:latin typeface="OpenSymbol"/>
            </a:endParaRPr>
          </a:p>
        </p:txBody>
      </p:sp>
      <p:sp>
        <p:nvSpPr>
          <p:cNvPr id="44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3" name="Google Shape;830;p46"/>
          <p:cNvGrpSpPr/>
          <p:nvPr/>
        </p:nvGrpSpPr>
        <p:grpSpPr>
          <a:xfrm>
            <a:off x="4644000" y="-1800"/>
            <a:ext cx="4500000" cy="4366800"/>
            <a:chOff x="4644000" y="-1800"/>
            <a:chExt cx="4500000" cy="4366800"/>
          </a:xfrm>
        </p:grpSpPr>
        <p:sp>
          <p:nvSpPr>
            <p:cNvPr id="43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3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42" name="PlaceHolder 1"/>
          <p:cNvSpPr>
            <a:spLocks noGrp="1"/>
          </p:cNvSpPr>
          <p:nvPr>
            <p:ph type="title" idx="4294967295"/>
          </p:nvPr>
        </p:nvSpPr>
        <p:spPr>
          <a:xfrm>
            <a:off x="723960" y="1219320"/>
            <a:ext cx="4276440" cy="17330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200" b="0" strike="noStrike" spc="-1">
                <a:solidFill>
                  <a:schemeClr val="dk1"/>
                </a:solidFill>
                <a:latin typeface="Archivo Black"/>
                <a:ea typeface="Archivo Black"/>
              </a:rPr>
              <a:t>Historia de HTML y HTML5</a:t>
            </a:r>
            <a:endParaRPr lang="fr-FR" sz="3200" b="0" strike="noStrike" spc="-1">
              <a:solidFill>
                <a:schemeClr val="dk1"/>
              </a:solidFill>
              <a:latin typeface="Arial"/>
            </a:endParaRPr>
          </a:p>
        </p:txBody>
      </p:sp>
      <p:sp>
        <p:nvSpPr>
          <p:cNvPr id="443" name="PlaceHolder 2"/>
          <p:cNvSpPr>
            <a:spLocks noGrp="1"/>
          </p:cNvSpPr>
          <p:nvPr>
            <p:ph type="subTitle" idx="4294967295"/>
          </p:nvPr>
        </p:nvSpPr>
        <p:spPr>
          <a:xfrm>
            <a:off x="524107" y="3057480"/>
            <a:ext cx="4873373" cy="86652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1600" b="0" strike="noStrike" spc="-1" dirty="0">
                <a:solidFill>
                  <a:schemeClr val="dk1"/>
                </a:solidFill>
                <a:latin typeface="Manrope"/>
                <a:ea typeface="Manrope"/>
              </a:rPr>
              <a:t>HTML ha evolucionado significativamente desde sus inicios. En esta sección, exploraremos cómo ha cambiado desde su creación hasta la llegada de HTML5, que trajo características nuevas como el soporte para video y audio, así como mejoras en la semántica y accesibilidad. Entender esta evolución es clave para utilizar HTML de manera efectiva en el desarrollo web.</a:t>
            </a:r>
            <a:endParaRPr lang="en-US" sz="1600" b="0" strike="noStrike" spc="-1" dirty="0">
              <a:solidFill>
                <a:srgbClr val="000000"/>
              </a:solidFill>
              <a:latin typeface="OpenSymbol"/>
            </a:endParaRPr>
          </a:p>
        </p:txBody>
      </p:sp>
      <p:sp>
        <p:nvSpPr>
          <p:cNvPr id="44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extLst>
      <p:ext uri="{BB962C8B-B14F-4D97-AF65-F5344CB8AC3E}">
        <p14:creationId xmlns:p14="http://schemas.microsoft.com/office/powerpoint/2010/main" val="342000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3" name="Google Shape;830;p46"/>
          <p:cNvGrpSpPr/>
          <p:nvPr/>
        </p:nvGrpSpPr>
        <p:grpSpPr>
          <a:xfrm>
            <a:off x="4644000" y="-1800"/>
            <a:ext cx="4500000" cy="4366800"/>
            <a:chOff x="4644000" y="-1800"/>
            <a:chExt cx="4500000" cy="4366800"/>
          </a:xfrm>
        </p:grpSpPr>
        <p:sp>
          <p:nvSpPr>
            <p:cNvPr id="434"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35"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42" name="PlaceHolder 1"/>
          <p:cNvSpPr>
            <a:spLocks noGrp="1"/>
          </p:cNvSpPr>
          <p:nvPr>
            <p:ph type="title" idx="4294967295"/>
          </p:nvPr>
        </p:nvSpPr>
        <p:spPr>
          <a:xfrm>
            <a:off x="723960" y="1219320"/>
            <a:ext cx="4276440" cy="17330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200" b="0" strike="noStrike" spc="-1">
                <a:solidFill>
                  <a:schemeClr val="dk1"/>
                </a:solidFill>
                <a:latin typeface="Archivo Black"/>
                <a:ea typeface="Archivo Black"/>
              </a:rPr>
              <a:t>Historia de HTML y HTML5</a:t>
            </a:r>
            <a:endParaRPr lang="fr-FR" sz="3200" b="0" strike="noStrike" spc="-1">
              <a:solidFill>
                <a:schemeClr val="dk1"/>
              </a:solidFill>
              <a:latin typeface="Arial"/>
            </a:endParaRPr>
          </a:p>
        </p:txBody>
      </p:sp>
      <p:sp>
        <p:nvSpPr>
          <p:cNvPr id="443" name="PlaceHolder 2"/>
          <p:cNvSpPr>
            <a:spLocks noGrp="1"/>
          </p:cNvSpPr>
          <p:nvPr>
            <p:ph type="subTitle" idx="4294967295"/>
          </p:nvPr>
        </p:nvSpPr>
        <p:spPr>
          <a:xfrm>
            <a:off x="524107" y="3057480"/>
            <a:ext cx="4873373" cy="86652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1600" b="0" strike="noStrike" spc="-1" dirty="0">
                <a:solidFill>
                  <a:schemeClr val="dk1"/>
                </a:solidFill>
                <a:latin typeface="Manrope"/>
                <a:ea typeface="Manrope"/>
              </a:rPr>
              <a:t>HTML ha evolucionado significativamente desde sus inicios. En esta sección, exploraremos cómo ha cambiado desde su creación hasta la llegada de HTML5, que trajo características nuevas como el soporte para video y audio, así como mejoras en la semántica y accesibilidad. Entender esta evolución es clave para utilizar HTML de manera efectiva en el desarrollo web.</a:t>
            </a:r>
            <a:endParaRPr lang="en-US" sz="1600" b="0" strike="noStrike" spc="-1" dirty="0">
              <a:solidFill>
                <a:srgbClr val="000000"/>
              </a:solidFill>
              <a:latin typeface="OpenSymbol"/>
            </a:endParaRPr>
          </a:p>
        </p:txBody>
      </p:sp>
      <p:sp>
        <p:nvSpPr>
          <p:cNvPr id="444"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extLst>
      <p:ext uri="{BB962C8B-B14F-4D97-AF65-F5344CB8AC3E}">
        <p14:creationId xmlns:p14="http://schemas.microsoft.com/office/powerpoint/2010/main" val="1636784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p:cNvSpPr>
          <p:nvPr>
            <p:ph type="title"/>
          </p:nvPr>
        </p:nvSpPr>
        <p:spPr>
          <a:xfrm>
            <a:off x="714240" y="1009800"/>
            <a:ext cx="6990840" cy="81864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 sz="3200" b="0" strike="noStrike" spc="-1">
                <a:solidFill>
                  <a:schemeClr val="dk1"/>
                </a:solidFill>
                <a:latin typeface="Archivo Black"/>
                <a:ea typeface="Archivo Black"/>
              </a:rPr>
              <a:t>Estructura básica de un documento HTML</a:t>
            </a:r>
            <a:endParaRPr lang="fr-FR" sz="3200" b="0" strike="noStrike" spc="-1">
              <a:solidFill>
                <a:schemeClr val="dk1"/>
              </a:solidFill>
              <a:latin typeface="Arial"/>
            </a:endParaRPr>
          </a:p>
        </p:txBody>
      </p:sp>
      <p:sp>
        <p:nvSpPr>
          <p:cNvPr id="446" name="PlaceHolder 2"/>
          <p:cNvSpPr>
            <a:spLocks noGrp="1"/>
          </p:cNvSpPr>
          <p:nvPr>
            <p:ph type="subTitle"/>
          </p:nvPr>
        </p:nvSpPr>
        <p:spPr>
          <a:xfrm>
            <a:off x="714240" y="1981080"/>
            <a:ext cx="4704840" cy="247608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400" b="0" strike="noStrike" spc="-1">
                <a:solidFill>
                  <a:schemeClr val="dk1"/>
                </a:solidFill>
                <a:latin typeface="Manrope"/>
                <a:ea typeface="Manrope"/>
              </a:rPr>
              <a:t>Conocer la estructura básica de un documento HTML es esencial para cualquier desarrollador web. Vamos a aprender sobre elementos como &lt;!DOCTYPE html&gt;, &lt;html&gt;, &lt;head&gt; y &lt;body&gt;, y cómo cada uno de ellos contribuye a la creación de una página web. Comprender esta estructura es el primer paso hacia la creación de un contenido web bien organizado.</a:t>
            </a:r>
            <a:endParaRPr lang="en-US" sz="1400" b="0" strike="noStrike" spc="-1">
              <a:solidFill>
                <a:srgbClr val="000000"/>
              </a:solidFill>
              <a:latin typeface="OpenSymbo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p:cNvSpPr>
          <p:nvPr>
            <p:ph type="title"/>
          </p:nvPr>
        </p:nvSpPr>
        <p:spPr>
          <a:xfrm>
            <a:off x="714240" y="1009800"/>
            <a:ext cx="6990840" cy="81864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 sz="3200" b="0" strike="noStrike" spc="-1">
                <a:solidFill>
                  <a:schemeClr val="dk1"/>
                </a:solidFill>
                <a:latin typeface="Archivo Black"/>
                <a:ea typeface="Archivo Black"/>
              </a:rPr>
              <a:t>Importancia de las etiquetas semánticas</a:t>
            </a:r>
            <a:endParaRPr lang="fr-FR" sz="3200" b="0" strike="noStrike" spc="-1">
              <a:solidFill>
                <a:schemeClr val="dk1"/>
              </a:solidFill>
              <a:latin typeface="Arial"/>
            </a:endParaRPr>
          </a:p>
        </p:txBody>
      </p:sp>
      <p:sp>
        <p:nvSpPr>
          <p:cNvPr id="448" name="PlaceHolder 2"/>
          <p:cNvSpPr>
            <a:spLocks noGrp="1"/>
          </p:cNvSpPr>
          <p:nvPr>
            <p:ph type="subTitle"/>
          </p:nvPr>
        </p:nvSpPr>
        <p:spPr>
          <a:xfrm>
            <a:off x="714240" y="1981080"/>
            <a:ext cx="4704840" cy="247608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400" b="0" strike="noStrike" spc="-1">
                <a:solidFill>
                  <a:schemeClr val="dk1"/>
                </a:solidFill>
                <a:latin typeface="Manrope"/>
                <a:ea typeface="Manrope"/>
              </a:rPr>
              <a:t>Las etiquetas semánticas en HTML son fundamentales para la accesibilidad y el SEO. Hablaremos de etiquetas como &lt;header&gt;, &lt;nav&gt;, &lt;main&gt;, y otras que ayudan a estructurar el contenido de manera lógica y accesible. Al utilizarlas correctamente, mejoramos la comprensión del contenido por parte de los navegadores y motores de búsqueda, lo que resulta en una mejor experiencia para los usuarios.</a:t>
            </a:r>
            <a:endParaRPr lang="en-US" sz="1400" b="0" strike="noStrike" spc="-1">
              <a:solidFill>
                <a:srgbClr val="000000"/>
              </a:solidFill>
              <a:latin typeface="OpenSymbo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9" name="Google Shape;830;p46"/>
          <p:cNvGrpSpPr/>
          <p:nvPr/>
        </p:nvGrpSpPr>
        <p:grpSpPr>
          <a:xfrm>
            <a:off x="4644000" y="-1800"/>
            <a:ext cx="4500000" cy="4366800"/>
            <a:chOff x="4644000" y="-1800"/>
            <a:chExt cx="4500000" cy="4366800"/>
          </a:xfrm>
        </p:grpSpPr>
        <p:sp>
          <p:nvSpPr>
            <p:cNvPr id="450"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51"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2"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3"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4"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5"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6"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7"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58" name="PlaceHolder 1"/>
          <p:cNvSpPr>
            <a:spLocks noGrp="1"/>
          </p:cNvSpPr>
          <p:nvPr>
            <p:ph type="title"/>
          </p:nvPr>
        </p:nvSpPr>
        <p:spPr>
          <a:xfrm>
            <a:off x="723960" y="1219320"/>
            <a:ext cx="4276440" cy="17330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200" b="0" strike="noStrike" spc="-1">
                <a:solidFill>
                  <a:schemeClr val="dk1"/>
                </a:solidFill>
                <a:latin typeface="Archivo Black"/>
                <a:ea typeface="Archivo Black"/>
              </a:rPr>
              <a:t>Conclusiones</a:t>
            </a:r>
            <a:endParaRPr lang="fr-FR" sz="3200" b="0" strike="noStrike" spc="-1">
              <a:solidFill>
                <a:schemeClr val="dk1"/>
              </a:solidFill>
              <a:latin typeface="Arial"/>
            </a:endParaRPr>
          </a:p>
        </p:txBody>
      </p:sp>
      <p:sp>
        <p:nvSpPr>
          <p:cNvPr id="459" name="PlaceHolder 2"/>
          <p:cNvSpPr>
            <a:spLocks noGrp="1"/>
          </p:cNvSpPr>
          <p:nvPr>
            <p:ph type="subTitle"/>
          </p:nvPr>
        </p:nvSpPr>
        <p:spPr>
          <a:xfrm>
            <a:off x="723960" y="3057480"/>
            <a:ext cx="3524040" cy="866520"/>
          </a:xfrm>
          <a:prstGeom prst="rect">
            <a:avLst/>
          </a:prstGeom>
          <a:noFill/>
          <a:ln w="0">
            <a:noFill/>
          </a:ln>
        </p:spPr>
        <p:txBody>
          <a:bodyPr lIns="91440" tIns="91440" rIns="91440" bIns="91440" anchor="t">
            <a:normAutofit fontScale="67483" lnSpcReduction="20000"/>
          </a:bodyPr>
          <a:lstStyle/>
          <a:p>
            <a:pPr indent="0">
              <a:lnSpc>
                <a:spcPct val="100000"/>
              </a:lnSpc>
              <a:buNone/>
              <a:tabLst>
                <a:tab pos="0" algn="l"/>
              </a:tabLst>
            </a:pPr>
            <a:r>
              <a:rPr lang="en" sz="1400" b="0" strike="noStrike" spc="-1">
                <a:solidFill>
                  <a:schemeClr val="dk1"/>
                </a:solidFill>
                <a:latin typeface="Manrope"/>
                <a:ea typeface="Manrope"/>
              </a:rPr>
              <a:t>Hoy hemos explorado herramientas esenciales para el desarrollo web y la historia de HTML. Comprender la estructura básica de un documento HTML y la importancia de las etiquetas semánticas nos dará una base sólida para el diseño web. Recuerda, ¡la práctica es clave! Experimenta y juega con lo que has aprendido.</a:t>
            </a:r>
            <a:endParaRPr lang="en-US" sz="1400" b="0" strike="noStrike" spc="-1">
              <a:solidFill>
                <a:srgbClr val="000000"/>
              </a:solidFill>
              <a:latin typeface="OpenSymbol"/>
            </a:endParaRPr>
          </a:p>
        </p:txBody>
      </p:sp>
      <p:sp>
        <p:nvSpPr>
          <p:cNvPr id="460"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 name="Google Shape;1037;p55"/>
          <p:cNvGrpSpPr/>
          <p:nvPr/>
        </p:nvGrpSpPr>
        <p:grpSpPr>
          <a:xfrm>
            <a:off x="3979080" y="6840"/>
            <a:ext cx="5164200" cy="5143320"/>
            <a:chOff x="3979080" y="6840"/>
            <a:chExt cx="5164200" cy="5143320"/>
          </a:xfrm>
        </p:grpSpPr>
        <p:sp>
          <p:nvSpPr>
            <p:cNvPr id="462" name="Google Shape;1038;p55"/>
            <p:cNvSpPr/>
            <p:nvPr/>
          </p:nvSpPr>
          <p:spPr>
            <a:xfrm flipH="1">
              <a:off x="3978720" y="6840"/>
              <a:ext cx="5164200" cy="51433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463" name="Google Shape;1039;p55"/>
            <p:cNvGrpSpPr/>
            <p:nvPr/>
          </p:nvGrpSpPr>
          <p:grpSpPr>
            <a:xfrm>
              <a:off x="4666320" y="607680"/>
              <a:ext cx="4152240" cy="4000680"/>
              <a:chOff x="4666320" y="607680"/>
              <a:chExt cx="4152240" cy="4000680"/>
            </a:xfrm>
          </p:grpSpPr>
          <p:sp>
            <p:nvSpPr>
              <p:cNvPr id="464" name="Google Shape;1040;p55"/>
              <p:cNvSpPr/>
              <p:nvPr/>
            </p:nvSpPr>
            <p:spPr>
              <a:xfrm rot="18900600">
                <a:off x="4520880" y="3647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5" name="Google Shape;1041;p55"/>
              <p:cNvSpPr/>
              <p:nvPr/>
            </p:nvSpPr>
            <p:spPr>
              <a:xfrm rot="18900600">
                <a:off x="7184160" y="22453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6" name="Google Shape;1042;p55"/>
              <p:cNvSpPr/>
              <p:nvPr/>
            </p:nvSpPr>
            <p:spPr>
              <a:xfrm rot="18900600">
                <a:off x="6716520" y="11667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7" name="Google Shape;1043;p55"/>
              <p:cNvSpPr/>
              <p:nvPr/>
            </p:nvSpPr>
            <p:spPr>
              <a:xfrm rot="18900600">
                <a:off x="5940360" y="35715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8" name="Google Shape;1044;p55"/>
              <p:cNvSpPr/>
              <p:nvPr/>
            </p:nvSpPr>
            <p:spPr>
              <a:xfrm>
                <a:off x="6778080" y="289116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
        <p:nvSpPr>
          <p:cNvPr id="469" name="PlaceHolder 1"/>
          <p:cNvSpPr>
            <a:spLocks noGrp="1"/>
          </p:cNvSpPr>
          <p:nvPr>
            <p:ph type="title"/>
          </p:nvPr>
        </p:nvSpPr>
        <p:spPr>
          <a:xfrm>
            <a:off x="714240" y="542880"/>
            <a:ext cx="4628880" cy="10569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5400" b="0" strike="noStrike" spc="-1">
                <a:solidFill>
                  <a:schemeClr val="dk1"/>
                </a:solidFill>
                <a:latin typeface="Archivo Black"/>
                <a:ea typeface="Archivo Black"/>
              </a:rPr>
              <a:t>Thank you!</a:t>
            </a:r>
            <a:endParaRPr lang="fr-FR" sz="5400" b="0" strike="noStrike" spc="-1">
              <a:solidFill>
                <a:schemeClr val="dk1"/>
              </a:solidFill>
              <a:latin typeface="Arial"/>
            </a:endParaRPr>
          </a:p>
        </p:txBody>
      </p:sp>
      <p:sp>
        <p:nvSpPr>
          <p:cNvPr id="470" name="PlaceHolder 2"/>
          <p:cNvSpPr>
            <a:spLocks noGrp="1"/>
          </p:cNvSpPr>
          <p:nvPr>
            <p:ph type="subTitle"/>
          </p:nvPr>
        </p:nvSpPr>
        <p:spPr>
          <a:xfrm>
            <a:off x="714240" y="1800360"/>
            <a:ext cx="4628880" cy="1056960"/>
          </a:xfrm>
          <a:prstGeom prst="rect">
            <a:avLst/>
          </a:prstGeom>
          <a:noFill/>
          <a:ln w="0">
            <a:noFill/>
          </a:ln>
        </p:spPr>
        <p:txBody>
          <a:bodyPr lIns="91440" tIns="91440" rIns="91440" bIns="91440" anchor="ctr">
            <a:normAutofit/>
          </a:bodyPr>
          <a:lstStyle/>
          <a:p>
            <a:pPr indent="0">
              <a:lnSpc>
                <a:spcPct val="100000"/>
              </a:lnSpc>
              <a:buNone/>
              <a:tabLst>
                <a:tab pos="0" algn="l"/>
              </a:tabLst>
            </a:pPr>
            <a:r>
              <a:rPr lang="en" sz="1600" b="1" strike="noStrike" spc="-1">
                <a:solidFill>
                  <a:schemeClr val="dk1"/>
                </a:solidFill>
                <a:latin typeface="Manrope"/>
                <a:ea typeface="Manrope"/>
              </a:rPr>
              <a:t>Do you have any questions?</a:t>
            </a:r>
            <a:endParaRPr lang="en-US" sz="1600" b="0" strike="noStrike" spc="-1">
              <a:solidFill>
                <a:srgbClr val="000000"/>
              </a:solidFill>
              <a:latin typeface="OpenSymbol"/>
            </a:endParaRPr>
          </a:p>
        </p:txBody>
      </p:sp>
      <p:sp>
        <p:nvSpPr>
          <p:cNvPr id="471" name="Google Shape;1047;p55"/>
          <p:cNvSpPr/>
          <p:nvPr/>
        </p:nvSpPr>
        <p:spPr>
          <a:xfrm>
            <a:off x="714240" y="4352760"/>
            <a:ext cx="4447800" cy="256680"/>
          </a:xfrm>
          <a:prstGeom prst="rect">
            <a:avLst/>
          </a:prstGeom>
          <a:noFill/>
          <a:ln w="0">
            <a:noFill/>
          </a:ln>
        </p:spPr>
        <p:style>
          <a:lnRef idx="0">
            <a:scrgbClr r="0" g="0" b="0"/>
          </a:lnRef>
          <a:fillRef idx="0">
            <a:scrgbClr r="0" g="0" b="0"/>
          </a:fillRef>
          <a:effectRef idx="0">
            <a:scrgbClr r="0" g="0" b="0"/>
          </a:effectRef>
          <a:fontRef idx="minor"/>
        </p:style>
        <p:txBody>
          <a:bodyPr lIns="870823080" tIns="128520" rIns="870823080" bIns="128520" anchor="t">
            <a:normAutofit fontScale="25000" lnSpcReduction="20000"/>
          </a:bodyPr>
          <a:lstStyle/>
          <a:p>
            <a:pPr defTabSz="914400">
              <a:lnSpc>
                <a:spcPct val="100000"/>
              </a:lnSpc>
              <a:tabLst>
                <a:tab pos="0" algn="l"/>
              </a:tabLst>
            </a:pPr>
            <a:r>
              <a:rPr lang="en" sz="1000" b="0" strike="noStrike" spc="-1">
                <a:solidFill>
                  <a:schemeClr val="dk1"/>
                </a:solidFill>
                <a:latin typeface="Arial"/>
              </a:rPr>
              <a:t>+00 000 000 000</a:t>
            </a:r>
            <a:endParaRPr lang="en-US" sz="1000" b="0" strike="noStrike" spc="-1">
              <a:solidFill>
                <a:srgbClr val="000000"/>
              </a:solidFill>
              <a:latin typeface="OpenSymbol"/>
            </a:endParaRPr>
          </a:p>
        </p:txBody>
      </p:sp>
      <p:sp>
        <p:nvSpPr>
          <p:cNvPr id="472" name="Google Shape;1048;p55"/>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grpSp>
        <p:nvGrpSpPr>
          <p:cNvPr id="473" name="Google Shape;1049;p55"/>
          <p:cNvGrpSpPr/>
          <p:nvPr/>
        </p:nvGrpSpPr>
        <p:grpSpPr>
          <a:xfrm>
            <a:off x="2460960" y="3060720"/>
            <a:ext cx="709920" cy="513720"/>
            <a:chOff x="2460960" y="3060720"/>
            <a:chExt cx="709920" cy="513720"/>
          </a:xfrm>
        </p:grpSpPr>
        <p:sp>
          <p:nvSpPr>
            <p:cNvPr id="474" name="Google Shape;1050;p55"/>
            <p:cNvSpPr/>
            <p:nvPr/>
          </p:nvSpPr>
          <p:spPr>
            <a:xfrm>
              <a:off x="2460960" y="3060720"/>
              <a:ext cx="709920" cy="51372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75" name="Google Shape;1051;p55"/>
            <p:cNvGrpSpPr/>
            <p:nvPr/>
          </p:nvGrpSpPr>
          <p:grpSpPr>
            <a:xfrm>
              <a:off x="2651400" y="3153240"/>
              <a:ext cx="328320" cy="328320"/>
              <a:chOff x="2651400" y="3153240"/>
              <a:chExt cx="328320" cy="328320"/>
            </a:xfrm>
          </p:grpSpPr>
          <p:sp>
            <p:nvSpPr>
              <p:cNvPr id="476" name="Google Shape;1052;p55"/>
              <p:cNvSpPr/>
              <p:nvPr/>
            </p:nvSpPr>
            <p:spPr>
              <a:xfrm>
                <a:off x="2806920" y="3210840"/>
                <a:ext cx="112320" cy="270720"/>
              </a:xfrm>
              <a:custGeom>
                <a:avLst/>
                <a:gdLst>
                  <a:gd name="textAreaLeft" fmla="*/ 0 w 112320"/>
                  <a:gd name="textAreaRight" fmla="*/ 112680 w 112320"/>
                  <a:gd name="textAreaTop" fmla="*/ 0 h 270720"/>
                  <a:gd name="textAreaBottom" fmla="*/ 271080 h 270720"/>
                </a:gdLst>
                <a:ahLst/>
                <a:cxnLst/>
                <a:rect l="textAreaLeft" t="textAreaTop" r="textAreaRight" b="textAreaBottom"/>
                <a:pathLst>
                  <a:path w="6527" h="157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77" name="Google Shape;1053;p55"/>
              <p:cNvSpPr/>
              <p:nvPr/>
            </p:nvSpPr>
            <p:spPr>
              <a:xfrm>
                <a:off x="2651400" y="3153240"/>
                <a:ext cx="328320" cy="328320"/>
              </a:xfrm>
              <a:custGeom>
                <a:avLst/>
                <a:gdLst>
                  <a:gd name="textAreaLeft" fmla="*/ 0 w 328320"/>
                  <a:gd name="textAreaRight" fmla="*/ 328680 w 328320"/>
                  <a:gd name="textAreaTop" fmla="*/ 0 h 328320"/>
                  <a:gd name="textAreaBottom" fmla="*/ 328680 h 328320"/>
                </a:gdLst>
                <a:ahLst/>
                <a:cxnLst/>
                <a:rect l="textAreaLeft" t="textAreaTop" r="textAreaRight" b="textAreaBottom"/>
                <a:pathLst>
                  <a:path w="19066" h="19065">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grpSp>
        <p:nvGrpSpPr>
          <p:cNvPr id="478" name="Google Shape;1054;p55"/>
          <p:cNvGrpSpPr/>
          <p:nvPr/>
        </p:nvGrpSpPr>
        <p:grpSpPr>
          <a:xfrm>
            <a:off x="781200" y="3060720"/>
            <a:ext cx="709920" cy="513720"/>
            <a:chOff x="781200" y="3060720"/>
            <a:chExt cx="709920" cy="513720"/>
          </a:xfrm>
        </p:grpSpPr>
        <p:sp>
          <p:nvSpPr>
            <p:cNvPr id="479" name="Google Shape;1055;p55"/>
            <p:cNvSpPr/>
            <p:nvPr/>
          </p:nvSpPr>
          <p:spPr>
            <a:xfrm>
              <a:off x="781200" y="3060720"/>
              <a:ext cx="709920" cy="51372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80" name="Google Shape;1056;p55"/>
            <p:cNvGrpSpPr/>
            <p:nvPr/>
          </p:nvGrpSpPr>
          <p:grpSpPr>
            <a:xfrm>
              <a:off x="972000" y="3153240"/>
              <a:ext cx="328320" cy="328320"/>
              <a:chOff x="972000" y="3153240"/>
              <a:chExt cx="328320" cy="328320"/>
            </a:xfrm>
          </p:grpSpPr>
          <p:sp>
            <p:nvSpPr>
              <p:cNvPr id="481" name="Google Shape;1057;p55"/>
              <p:cNvSpPr/>
              <p:nvPr/>
            </p:nvSpPr>
            <p:spPr>
              <a:xfrm>
                <a:off x="1040040" y="3211560"/>
                <a:ext cx="19080" cy="19080"/>
              </a:xfrm>
              <a:custGeom>
                <a:avLst/>
                <a:gdLst>
                  <a:gd name="textAreaLeft" fmla="*/ 0 w 19080"/>
                  <a:gd name="textAreaRight" fmla="*/ 19440 w 19080"/>
                  <a:gd name="textAreaTop" fmla="*/ 0 h 19080"/>
                  <a:gd name="textAreaBottom" fmla="*/ 19440 h 19080"/>
                </a:gdLst>
                <a:ahLst/>
                <a:cxnLst/>
                <a:rect l="textAreaLeft" t="textAreaTop" r="textAreaRight" b="textAreaBottom"/>
                <a:pathLst>
                  <a:path w="1119" h="1117">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2" name="Google Shape;1058;p55"/>
              <p:cNvSpPr/>
              <p:nvPr/>
            </p:nvSpPr>
            <p:spPr>
              <a:xfrm>
                <a:off x="972000" y="3153240"/>
                <a:ext cx="328320" cy="328320"/>
              </a:xfrm>
              <a:custGeom>
                <a:avLst/>
                <a:gdLst>
                  <a:gd name="textAreaLeft" fmla="*/ 0 w 328320"/>
                  <a:gd name="textAreaRight" fmla="*/ 328680 w 328320"/>
                  <a:gd name="textAreaTop" fmla="*/ 0 h 328320"/>
                  <a:gd name="textAreaBottom" fmla="*/ 328680 h 328320"/>
                </a:gdLst>
                <a:ahLst/>
                <a:cxnLst/>
                <a:rect l="textAreaLeft" t="textAreaTop" r="textAreaRight" b="textAreaBottom"/>
                <a:pathLst>
                  <a:path w="19065" h="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3" name="Google Shape;1059;p55"/>
              <p:cNvSpPr/>
              <p:nvPr/>
            </p:nvSpPr>
            <p:spPr>
              <a:xfrm>
                <a:off x="1117080" y="3288240"/>
                <a:ext cx="115200" cy="134640"/>
              </a:xfrm>
              <a:custGeom>
                <a:avLst/>
                <a:gdLst>
                  <a:gd name="textAreaLeft" fmla="*/ 0 w 115200"/>
                  <a:gd name="textAreaRight" fmla="*/ 115560 w 115200"/>
                  <a:gd name="textAreaTop" fmla="*/ 0 h 134640"/>
                  <a:gd name="textAreaBottom" fmla="*/ 135000 h 134640"/>
                </a:gdLst>
                <a:ahLst/>
                <a:cxnLst/>
                <a:rect l="textAreaLeft" t="textAreaTop" r="textAreaRight" b="textAreaBottom"/>
                <a:pathLst>
                  <a:path w="6704" h="7837">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7320" bIns="673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4" name="Google Shape;1060;p55"/>
              <p:cNvSpPr/>
              <p:nvPr/>
            </p:nvSpPr>
            <p:spPr>
              <a:xfrm>
                <a:off x="1040040" y="3288600"/>
                <a:ext cx="19080" cy="134640"/>
              </a:xfrm>
              <a:custGeom>
                <a:avLst/>
                <a:gdLst>
                  <a:gd name="textAreaLeft" fmla="*/ 0 w 19080"/>
                  <a:gd name="textAreaRight" fmla="*/ 19440 w 19080"/>
                  <a:gd name="textAreaTop" fmla="*/ 0 h 134640"/>
                  <a:gd name="textAreaBottom" fmla="*/ 135000 h 134640"/>
                </a:gdLst>
                <a:ahLst/>
                <a:cxnLst/>
                <a:rect l="textAreaLeft" t="textAreaTop" r="textAreaRight" b="textAreaBottom"/>
                <a:pathLst>
                  <a:path w="1119" h="7820">
                    <a:moveTo>
                      <a:pt x="0" y="0"/>
                    </a:moveTo>
                    <a:lnTo>
                      <a:pt x="0" y="7819"/>
                    </a:lnTo>
                    <a:lnTo>
                      <a:pt x="1118" y="7819"/>
                    </a:lnTo>
                    <a:lnTo>
                      <a:pt x="1118"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7320" bIns="673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grpSp>
        <p:nvGrpSpPr>
          <p:cNvPr id="485" name="Google Shape;1061;p55"/>
          <p:cNvGrpSpPr/>
          <p:nvPr/>
        </p:nvGrpSpPr>
        <p:grpSpPr>
          <a:xfrm>
            <a:off x="1621080" y="3060720"/>
            <a:ext cx="709920" cy="513720"/>
            <a:chOff x="1621080" y="3060720"/>
            <a:chExt cx="709920" cy="513720"/>
          </a:xfrm>
        </p:grpSpPr>
        <p:sp>
          <p:nvSpPr>
            <p:cNvPr id="486" name="Google Shape;1062;p55"/>
            <p:cNvSpPr/>
            <p:nvPr/>
          </p:nvSpPr>
          <p:spPr>
            <a:xfrm>
              <a:off x="1621080" y="3060720"/>
              <a:ext cx="709920" cy="51372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87" name="Google Shape;1063;p55"/>
            <p:cNvGrpSpPr/>
            <p:nvPr/>
          </p:nvGrpSpPr>
          <p:grpSpPr>
            <a:xfrm>
              <a:off x="1811880" y="3153240"/>
              <a:ext cx="328320" cy="328320"/>
              <a:chOff x="1811880" y="3153240"/>
              <a:chExt cx="328320" cy="328320"/>
            </a:xfrm>
          </p:grpSpPr>
          <p:sp>
            <p:nvSpPr>
              <p:cNvPr id="488" name="Google Shape;1064;p55"/>
              <p:cNvSpPr/>
              <p:nvPr/>
            </p:nvSpPr>
            <p:spPr>
              <a:xfrm>
                <a:off x="1870200" y="3211560"/>
                <a:ext cx="211680" cy="211680"/>
              </a:xfrm>
              <a:custGeom>
                <a:avLst/>
                <a:gdLst>
                  <a:gd name="textAreaLeft" fmla="*/ 0 w 211680"/>
                  <a:gd name="textAreaRight" fmla="*/ 212040 w 211680"/>
                  <a:gd name="textAreaTop" fmla="*/ 0 h 211680"/>
                  <a:gd name="textAreaBottom" fmla="*/ 212040 h 211680"/>
                </a:gdLst>
                <a:ahLst/>
                <a:cxnLst/>
                <a:rect l="textAreaLeft" t="textAreaTop" r="textAreaRight" b="textAreaBottom"/>
                <a:pathLst>
                  <a:path w="12288" h="12287">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9" name="Google Shape;1065;p55"/>
              <p:cNvSpPr/>
              <p:nvPr/>
            </p:nvSpPr>
            <p:spPr>
              <a:xfrm>
                <a:off x="1927800" y="3269520"/>
                <a:ext cx="96120" cy="96120"/>
              </a:xfrm>
              <a:custGeom>
                <a:avLst/>
                <a:gdLst>
                  <a:gd name="textAreaLeft" fmla="*/ 0 w 96120"/>
                  <a:gd name="textAreaRight" fmla="*/ 96480 w 96120"/>
                  <a:gd name="textAreaTop" fmla="*/ 0 h 96120"/>
                  <a:gd name="textAreaBottom" fmla="*/ 96480 h 96120"/>
                </a:gdLst>
                <a:ahLst/>
                <a:cxnLst/>
                <a:rect l="textAreaLeft" t="textAreaTop" r="textAreaRight" b="textAreaBottom"/>
                <a:pathLst>
                  <a:path w="5588" h="5585">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0" name="Google Shape;1066;p55"/>
              <p:cNvSpPr/>
              <p:nvPr/>
            </p:nvSpPr>
            <p:spPr>
              <a:xfrm>
                <a:off x="1811880" y="3153240"/>
                <a:ext cx="328320" cy="328320"/>
              </a:xfrm>
              <a:custGeom>
                <a:avLst/>
                <a:gdLst>
                  <a:gd name="textAreaLeft" fmla="*/ 0 w 328320"/>
                  <a:gd name="textAreaRight" fmla="*/ 328680 w 328320"/>
                  <a:gd name="textAreaTop" fmla="*/ 0 h 328320"/>
                  <a:gd name="textAreaBottom" fmla="*/ 328680 h 328320"/>
                </a:gdLst>
                <a:ahLst/>
                <a:cxnLst/>
                <a:rect l="textAreaLeft" t="textAreaTop" r="textAreaRight" b="textAreaBottom"/>
                <a:pathLst>
                  <a:path w="19064" h="19065">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grpSp>
        <p:nvGrpSpPr>
          <p:cNvPr id="491" name="Google Shape;1067;p55"/>
          <p:cNvGrpSpPr/>
          <p:nvPr/>
        </p:nvGrpSpPr>
        <p:grpSpPr>
          <a:xfrm>
            <a:off x="3300480" y="3060720"/>
            <a:ext cx="709920" cy="513720"/>
            <a:chOff x="3300480" y="3060720"/>
            <a:chExt cx="709920" cy="513720"/>
          </a:xfrm>
        </p:grpSpPr>
        <p:sp>
          <p:nvSpPr>
            <p:cNvPr id="492" name="Google Shape;1068;p55"/>
            <p:cNvSpPr/>
            <p:nvPr/>
          </p:nvSpPr>
          <p:spPr>
            <a:xfrm>
              <a:off x="3300480" y="3060720"/>
              <a:ext cx="709920" cy="51372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3" name="Google Shape;1069;p55"/>
            <p:cNvSpPr/>
            <p:nvPr/>
          </p:nvSpPr>
          <p:spPr>
            <a:xfrm>
              <a:off x="3490920" y="3183120"/>
              <a:ext cx="329400" cy="268560"/>
            </a:xfrm>
            <a:custGeom>
              <a:avLst/>
              <a:gdLst>
                <a:gd name="textAreaLeft" fmla="*/ 0 w 329400"/>
                <a:gd name="textAreaRight" fmla="*/ 329760 w 329400"/>
                <a:gd name="textAreaTop" fmla="*/ 0 h 268560"/>
                <a:gd name="textAreaBottom" fmla="*/ 268920 h 268560"/>
              </a:gdLst>
              <a:ahLst/>
              <a:cxnLst/>
              <a:rect l="textAreaLeft" t="textAreaTop" r="textAreaRight" b="textAreaBottom"/>
              <a:pathLst>
                <a:path w="19122" h="15596">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494" name="Google Shape;1070;p55"/>
          <p:cNvGrpSpPr/>
          <p:nvPr/>
        </p:nvGrpSpPr>
        <p:grpSpPr>
          <a:xfrm>
            <a:off x="5405400" y="1044360"/>
            <a:ext cx="3282840" cy="3290760"/>
            <a:chOff x="5405400" y="1044360"/>
            <a:chExt cx="3282840" cy="3290760"/>
          </a:xfrm>
        </p:grpSpPr>
        <p:sp>
          <p:nvSpPr>
            <p:cNvPr id="495" name="Google Shape;1071;p55"/>
            <p:cNvSpPr/>
            <p:nvPr/>
          </p:nvSpPr>
          <p:spPr>
            <a:xfrm rot="18900000">
              <a:off x="7797600" y="13795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6" name="Google Shape;1072;p55"/>
            <p:cNvSpPr/>
            <p:nvPr/>
          </p:nvSpPr>
          <p:spPr>
            <a:xfrm rot="18900000">
              <a:off x="5299920" y="38851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extLst>
      <p:ext uri="{BB962C8B-B14F-4D97-AF65-F5344CB8AC3E}">
        <p14:creationId xmlns:p14="http://schemas.microsoft.com/office/powerpoint/2010/main" val="179899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1" name="Google Shape;463;p30"/>
          <p:cNvGrpSpPr/>
          <p:nvPr/>
        </p:nvGrpSpPr>
        <p:grpSpPr>
          <a:xfrm>
            <a:off x="3317460" y="4362120"/>
            <a:ext cx="1309320" cy="257400"/>
            <a:chOff x="2669760" y="4362120"/>
            <a:chExt cx="1309320" cy="257400"/>
          </a:xfrm>
        </p:grpSpPr>
        <p:sp>
          <p:nvSpPr>
            <p:cNvPr id="32"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1"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09" y="0"/>
            <a:ext cx="4988186" cy="5143495"/>
          </a:xfrm>
          <a:prstGeom prst="rect">
            <a:avLst/>
          </a:prstGeom>
        </p:spPr>
      </p:pic>
      <p:sp>
        <p:nvSpPr>
          <p:cNvPr id="29" name="PlaceHolder 2"/>
          <p:cNvSpPr>
            <a:spLocks noGrp="1"/>
          </p:cNvSpPr>
          <p:nvPr>
            <p:ph type="subTitle"/>
          </p:nvPr>
        </p:nvSpPr>
        <p:spPr>
          <a:xfrm>
            <a:off x="-462566" y="3767016"/>
            <a:ext cx="4360675"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Proyecto</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400" b="1" spc="-1" dirty="0" smtClean="0">
                <a:solidFill>
                  <a:schemeClr val="dk1"/>
                </a:solidFill>
                <a:latin typeface="Manrope"/>
                <a:ea typeface="Manrope"/>
              </a:rPr>
              <a:t>CEDEA</a:t>
            </a:r>
          </a:p>
          <a:p>
            <a:pPr indent="0" algn="ctr">
              <a:buNone/>
            </a:pPr>
            <a:r>
              <a:rPr lang="en-US" sz="1100" b="1" spc="-1" dirty="0" smtClean="0">
                <a:solidFill>
                  <a:schemeClr val="bg1">
                    <a:lumMod val="50000"/>
                  </a:schemeClr>
                </a:solidFill>
                <a:latin typeface="Manrope"/>
                <a:ea typeface="Manrope"/>
              </a:rPr>
              <a:t>CENTRO EURO VENEZOLANO </a:t>
            </a:r>
          </a:p>
          <a:p>
            <a:pPr indent="0" algn="ctr">
              <a:buNone/>
            </a:pPr>
            <a:r>
              <a:rPr lang="en-US" sz="1100" b="1" spc="-1" dirty="0" smtClean="0">
                <a:solidFill>
                  <a:schemeClr val="bg1">
                    <a:lumMod val="50000"/>
                  </a:schemeClr>
                </a:solidFill>
                <a:latin typeface="Manrope"/>
                <a:ea typeface="Manrope"/>
              </a:rPr>
              <a:t>DE DESARROLLO EMPRESARIAL ARAGUA</a:t>
            </a:r>
            <a:endParaRPr lang="en-US" sz="1100" b="1" strike="noStrike" spc="-1" dirty="0">
              <a:solidFill>
                <a:schemeClr val="bg1">
                  <a:lumMod val="50000"/>
                </a:schemeClr>
              </a:solidFill>
              <a:latin typeface="Manrope"/>
              <a:ea typeface="Manrope"/>
            </a:endParaRPr>
          </a:p>
        </p:txBody>
      </p:sp>
      <p:sp>
        <p:nvSpPr>
          <p:cNvPr id="42" name="PlaceHolder 2"/>
          <p:cNvSpPr>
            <a:spLocks noGrp="1"/>
          </p:cNvSpPr>
          <p:nvPr>
            <p:ph type="subTitle"/>
          </p:nvPr>
        </p:nvSpPr>
        <p:spPr>
          <a:xfrm>
            <a:off x="3680153" y="4283834"/>
            <a:ext cx="2926563" cy="1232945"/>
          </a:xfrm>
          <a:prstGeom prst="rect">
            <a:avLst/>
          </a:prstGeom>
          <a:noFill/>
          <a:ln w="0">
            <a:noFill/>
          </a:ln>
        </p:spPr>
        <p:txBody>
          <a:bodyPr lIns="91440" tIns="72000" rIns="91440" bIns="91440" anchor="ctr">
            <a:normAutofit/>
          </a:bodyPr>
          <a:lstStyle/>
          <a:p>
            <a:pPr indent="0" algn="ctr">
              <a:buNone/>
            </a:pPr>
            <a:r>
              <a:rPr lang="en-US" sz="1000" b="1" spc="-1" dirty="0" err="1" smtClean="0">
                <a:solidFill>
                  <a:schemeClr val="tx2">
                    <a:lumMod val="50000"/>
                  </a:schemeClr>
                </a:solidFill>
                <a:latin typeface="Manrope"/>
                <a:ea typeface="Manrope"/>
              </a:rPr>
              <a:t>Reallizado</a:t>
            </a:r>
            <a:r>
              <a:rPr lang="en-US" sz="1000" b="1" spc="-1" dirty="0" smtClean="0">
                <a:solidFill>
                  <a:schemeClr val="tx2">
                    <a:lumMod val="50000"/>
                  </a:schemeClr>
                </a:solidFill>
                <a:latin typeface="Manrope"/>
                <a:ea typeface="Manrope"/>
              </a:rPr>
              <a:t> </a:t>
            </a:r>
            <a:r>
              <a:rPr lang="en-US" sz="1000" b="1" spc="-1" dirty="0" err="1" smtClean="0">
                <a:solidFill>
                  <a:schemeClr val="tx2">
                    <a:lumMod val="50000"/>
                  </a:schemeClr>
                </a:solidFill>
                <a:latin typeface="Manrope"/>
                <a:ea typeface="Manrope"/>
              </a:rPr>
              <a:t>por</a:t>
            </a:r>
            <a:r>
              <a:rPr lang="en-US" sz="1000" b="1" spc="-1" dirty="0" smtClean="0">
                <a:solidFill>
                  <a:schemeClr val="tx2">
                    <a:lumMod val="50000"/>
                  </a:schemeClr>
                </a:solidFill>
                <a:latin typeface="Manrope"/>
                <a:ea typeface="Manrope"/>
              </a:rPr>
              <a:t>: </a:t>
            </a: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1200" b="1" spc="-1" dirty="0" smtClean="0">
                <a:solidFill>
                  <a:schemeClr val="dk1"/>
                </a:solidFill>
                <a:latin typeface="Manrope"/>
                <a:ea typeface="Manrope"/>
              </a:rPr>
              <a:t>José Javier </a:t>
            </a:r>
            <a:r>
              <a:rPr lang="en-US" sz="1200" b="1" spc="-1" dirty="0" err="1" smtClean="0">
                <a:solidFill>
                  <a:schemeClr val="dk1"/>
                </a:solidFill>
                <a:latin typeface="Manrope"/>
                <a:ea typeface="Manrope"/>
              </a:rPr>
              <a:t>Uriola</a:t>
            </a:r>
            <a:r>
              <a:rPr lang="en-US" sz="1200" b="1" spc="-1" dirty="0" smtClean="0">
                <a:solidFill>
                  <a:schemeClr val="dk1"/>
                </a:solidFill>
                <a:latin typeface="Manrope"/>
                <a:ea typeface="Manrope"/>
              </a:rPr>
              <a:t> </a:t>
            </a:r>
            <a:r>
              <a:rPr lang="en-US" sz="1200" b="1" spc="-1" dirty="0" smtClean="0">
                <a:solidFill>
                  <a:srgbClr val="C00000"/>
                </a:solidFill>
                <a:latin typeface="Manrope"/>
                <a:ea typeface="Manrope"/>
              </a:rPr>
              <a:t>Rojas</a:t>
            </a:r>
            <a:endParaRPr lang="en-US" sz="1200" b="1" strike="noStrike" spc="-1" dirty="0">
              <a:solidFill>
                <a:srgbClr val="C00000"/>
              </a:solidFill>
              <a:latin typeface="Manrope"/>
              <a:ea typeface="Manrope"/>
            </a:endParaRPr>
          </a:p>
        </p:txBody>
      </p:sp>
    </p:spTree>
    <p:extLst>
      <p:ext uri="{BB962C8B-B14F-4D97-AF65-F5344CB8AC3E}">
        <p14:creationId xmlns:p14="http://schemas.microsoft.com/office/powerpoint/2010/main" val="12343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1" name="Google Shape;463;p30"/>
          <p:cNvGrpSpPr/>
          <p:nvPr/>
        </p:nvGrpSpPr>
        <p:grpSpPr>
          <a:xfrm>
            <a:off x="3317460" y="4362120"/>
            <a:ext cx="1309320" cy="257400"/>
            <a:chOff x="2669760" y="4362120"/>
            <a:chExt cx="1309320" cy="257400"/>
          </a:xfrm>
        </p:grpSpPr>
        <p:sp>
          <p:nvSpPr>
            <p:cNvPr id="32"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1"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09" y="0"/>
            <a:ext cx="4988186" cy="5143496"/>
          </a:xfrm>
          <a:prstGeom prst="rect">
            <a:avLst/>
          </a:prstGeom>
        </p:spPr>
      </p:pic>
      <p:sp>
        <p:nvSpPr>
          <p:cNvPr id="29" name="PlaceHolder 2"/>
          <p:cNvSpPr>
            <a:spLocks noGrp="1"/>
          </p:cNvSpPr>
          <p:nvPr>
            <p:ph type="subTitle"/>
          </p:nvPr>
        </p:nvSpPr>
        <p:spPr>
          <a:xfrm>
            <a:off x="-462566" y="3767016"/>
            <a:ext cx="4360675"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Proyecto</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400" b="1" spc="-1" dirty="0" smtClean="0">
                <a:solidFill>
                  <a:schemeClr val="dk1"/>
                </a:solidFill>
                <a:latin typeface="Manrope"/>
                <a:ea typeface="Manrope"/>
              </a:rPr>
              <a:t>LINCOLN ELECTRIC</a:t>
            </a:r>
            <a:endParaRPr lang="en-US" sz="2400" b="1" strike="noStrike" spc="-1" dirty="0">
              <a:solidFill>
                <a:srgbClr val="C00000"/>
              </a:solidFill>
              <a:latin typeface="Manrope"/>
              <a:ea typeface="Manrope"/>
            </a:endParaRPr>
          </a:p>
        </p:txBody>
      </p:sp>
      <p:sp>
        <p:nvSpPr>
          <p:cNvPr id="42" name="PlaceHolder 2"/>
          <p:cNvSpPr>
            <a:spLocks noGrp="1"/>
          </p:cNvSpPr>
          <p:nvPr>
            <p:ph type="subTitle"/>
          </p:nvPr>
        </p:nvSpPr>
        <p:spPr>
          <a:xfrm>
            <a:off x="3680153" y="4283834"/>
            <a:ext cx="2926563" cy="1232945"/>
          </a:xfrm>
          <a:prstGeom prst="rect">
            <a:avLst/>
          </a:prstGeom>
          <a:noFill/>
          <a:ln w="0">
            <a:noFill/>
          </a:ln>
        </p:spPr>
        <p:txBody>
          <a:bodyPr lIns="91440" tIns="72000" rIns="91440" bIns="91440" anchor="ctr">
            <a:normAutofit/>
          </a:bodyPr>
          <a:lstStyle/>
          <a:p>
            <a:pPr indent="0" algn="ctr">
              <a:buNone/>
            </a:pPr>
            <a:r>
              <a:rPr lang="en-US" sz="1000" b="1" spc="-1" dirty="0" err="1" smtClean="0">
                <a:solidFill>
                  <a:schemeClr val="tx2">
                    <a:lumMod val="50000"/>
                  </a:schemeClr>
                </a:solidFill>
                <a:latin typeface="Manrope"/>
                <a:ea typeface="Manrope"/>
              </a:rPr>
              <a:t>Reallizado</a:t>
            </a:r>
            <a:r>
              <a:rPr lang="en-US" sz="1000" b="1" spc="-1" dirty="0" smtClean="0">
                <a:solidFill>
                  <a:schemeClr val="tx2">
                    <a:lumMod val="50000"/>
                  </a:schemeClr>
                </a:solidFill>
                <a:latin typeface="Manrope"/>
                <a:ea typeface="Manrope"/>
              </a:rPr>
              <a:t> </a:t>
            </a:r>
            <a:r>
              <a:rPr lang="en-US" sz="1000" b="1" spc="-1" dirty="0" err="1" smtClean="0">
                <a:solidFill>
                  <a:schemeClr val="tx2">
                    <a:lumMod val="50000"/>
                  </a:schemeClr>
                </a:solidFill>
                <a:latin typeface="Manrope"/>
                <a:ea typeface="Manrope"/>
              </a:rPr>
              <a:t>por</a:t>
            </a:r>
            <a:r>
              <a:rPr lang="en-US" sz="1000" b="1" spc="-1" dirty="0" smtClean="0">
                <a:solidFill>
                  <a:schemeClr val="tx2">
                    <a:lumMod val="50000"/>
                  </a:schemeClr>
                </a:solidFill>
                <a:latin typeface="Manrope"/>
                <a:ea typeface="Manrope"/>
              </a:rPr>
              <a:t>: </a:t>
            </a: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1200" b="1" spc="-1" dirty="0" smtClean="0">
                <a:solidFill>
                  <a:schemeClr val="dk1"/>
                </a:solidFill>
                <a:latin typeface="Manrope"/>
                <a:ea typeface="Manrope"/>
              </a:rPr>
              <a:t>José Javier </a:t>
            </a:r>
            <a:r>
              <a:rPr lang="en-US" sz="1200" b="1" spc="-1" dirty="0" err="1" smtClean="0">
                <a:solidFill>
                  <a:schemeClr val="dk1"/>
                </a:solidFill>
                <a:latin typeface="Manrope"/>
                <a:ea typeface="Manrope"/>
              </a:rPr>
              <a:t>Uriola</a:t>
            </a:r>
            <a:r>
              <a:rPr lang="en-US" sz="1200" b="1" spc="-1" dirty="0" smtClean="0">
                <a:solidFill>
                  <a:schemeClr val="dk1"/>
                </a:solidFill>
                <a:latin typeface="Manrope"/>
                <a:ea typeface="Manrope"/>
              </a:rPr>
              <a:t> </a:t>
            </a:r>
            <a:r>
              <a:rPr lang="en-US" sz="1200" b="1" spc="-1" dirty="0" smtClean="0">
                <a:solidFill>
                  <a:srgbClr val="C00000"/>
                </a:solidFill>
                <a:latin typeface="Manrope"/>
                <a:ea typeface="Manrope"/>
              </a:rPr>
              <a:t>Rojas</a:t>
            </a:r>
            <a:endParaRPr lang="en-US" sz="1200" b="1" strike="noStrike" spc="-1" dirty="0">
              <a:solidFill>
                <a:srgbClr val="C00000"/>
              </a:solidFill>
              <a:latin typeface="Manrope"/>
              <a:ea typeface="Manrope"/>
            </a:endParaRPr>
          </a:p>
        </p:txBody>
      </p:sp>
    </p:spTree>
    <p:extLst>
      <p:ext uri="{BB962C8B-B14F-4D97-AF65-F5344CB8AC3E}">
        <p14:creationId xmlns:p14="http://schemas.microsoft.com/office/powerpoint/2010/main" val="401395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1" name="Google Shape;463;p30"/>
          <p:cNvGrpSpPr/>
          <p:nvPr/>
        </p:nvGrpSpPr>
        <p:grpSpPr>
          <a:xfrm>
            <a:off x="3317460" y="4362120"/>
            <a:ext cx="1309320" cy="257400"/>
            <a:chOff x="2669760" y="4362120"/>
            <a:chExt cx="1309320" cy="257400"/>
          </a:xfrm>
        </p:grpSpPr>
        <p:sp>
          <p:nvSpPr>
            <p:cNvPr id="32"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1"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09" y="0"/>
            <a:ext cx="4988187" cy="5143497"/>
          </a:xfrm>
          <a:prstGeom prst="rect">
            <a:avLst/>
          </a:prstGeom>
        </p:spPr>
      </p:pic>
      <p:sp>
        <p:nvSpPr>
          <p:cNvPr id="29" name="PlaceHolder 2"/>
          <p:cNvSpPr>
            <a:spLocks noGrp="1"/>
          </p:cNvSpPr>
          <p:nvPr>
            <p:ph type="subTitle"/>
          </p:nvPr>
        </p:nvSpPr>
        <p:spPr>
          <a:xfrm>
            <a:off x="-462566" y="3767016"/>
            <a:ext cx="4566026"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Proyecto</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400" b="1" spc="-1" dirty="0" smtClean="0">
                <a:solidFill>
                  <a:schemeClr val="dk1"/>
                </a:solidFill>
                <a:latin typeface="Manrope"/>
                <a:ea typeface="Manrope"/>
              </a:rPr>
              <a:t>DESPACHO DE LA PRESIDENCIA</a:t>
            </a:r>
            <a:endParaRPr lang="en-US" sz="2400" b="1" strike="noStrike" spc="-1" dirty="0">
              <a:solidFill>
                <a:srgbClr val="C00000"/>
              </a:solidFill>
              <a:latin typeface="Manrope"/>
              <a:ea typeface="Manrope"/>
            </a:endParaRPr>
          </a:p>
        </p:txBody>
      </p:sp>
      <p:sp>
        <p:nvSpPr>
          <p:cNvPr id="42" name="PlaceHolder 2"/>
          <p:cNvSpPr>
            <a:spLocks noGrp="1"/>
          </p:cNvSpPr>
          <p:nvPr>
            <p:ph type="subTitle"/>
          </p:nvPr>
        </p:nvSpPr>
        <p:spPr>
          <a:xfrm>
            <a:off x="3680153" y="4283834"/>
            <a:ext cx="2926563" cy="1232945"/>
          </a:xfrm>
          <a:prstGeom prst="rect">
            <a:avLst/>
          </a:prstGeom>
          <a:noFill/>
          <a:ln w="0">
            <a:noFill/>
          </a:ln>
        </p:spPr>
        <p:txBody>
          <a:bodyPr lIns="91440" tIns="72000" rIns="91440" bIns="91440" anchor="ctr">
            <a:normAutofit/>
          </a:bodyPr>
          <a:lstStyle/>
          <a:p>
            <a:pPr indent="0" algn="ctr">
              <a:buNone/>
            </a:pPr>
            <a:r>
              <a:rPr lang="en-US" sz="1000" b="1" spc="-1" dirty="0" err="1" smtClean="0">
                <a:solidFill>
                  <a:schemeClr val="tx2">
                    <a:lumMod val="50000"/>
                  </a:schemeClr>
                </a:solidFill>
                <a:latin typeface="Manrope"/>
                <a:ea typeface="Manrope"/>
              </a:rPr>
              <a:t>Reallizado</a:t>
            </a:r>
            <a:r>
              <a:rPr lang="en-US" sz="1000" b="1" spc="-1" dirty="0" smtClean="0">
                <a:solidFill>
                  <a:schemeClr val="tx2">
                    <a:lumMod val="50000"/>
                  </a:schemeClr>
                </a:solidFill>
                <a:latin typeface="Manrope"/>
                <a:ea typeface="Manrope"/>
              </a:rPr>
              <a:t> </a:t>
            </a:r>
            <a:r>
              <a:rPr lang="en-US" sz="1000" b="1" spc="-1" dirty="0" err="1" smtClean="0">
                <a:solidFill>
                  <a:schemeClr val="tx2">
                    <a:lumMod val="50000"/>
                  </a:schemeClr>
                </a:solidFill>
                <a:latin typeface="Manrope"/>
                <a:ea typeface="Manrope"/>
              </a:rPr>
              <a:t>por</a:t>
            </a:r>
            <a:r>
              <a:rPr lang="en-US" sz="1000" b="1" spc="-1" dirty="0" smtClean="0">
                <a:solidFill>
                  <a:schemeClr val="tx2">
                    <a:lumMod val="50000"/>
                  </a:schemeClr>
                </a:solidFill>
                <a:latin typeface="Manrope"/>
                <a:ea typeface="Manrope"/>
              </a:rPr>
              <a:t>: </a:t>
            </a: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1200" b="1" spc="-1" dirty="0" smtClean="0">
                <a:solidFill>
                  <a:schemeClr val="dk1"/>
                </a:solidFill>
                <a:latin typeface="Manrope"/>
                <a:ea typeface="Manrope"/>
              </a:rPr>
              <a:t>José Javier </a:t>
            </a:r>
            <a:r>
              <a:rPr lang="en-US" sz="1200" b="1" spc="-1" dirty="0" err="1" smtClean="0">
                <a:solidFill>
                  <a:schemeClr val="dk1"/>
                </a:solidFill>
                <a:latin typeface="Manrope"/>
                <a:ea typeface="Manrope"/>
              </a:rPr>
              <a:t>Uriola</a:t>
            </a:r>
            <a:r>
              <a:rPr lang="en-US" sz="1200" b="1" spc="-1" dirty="0" smtClean="0">
                <a:solidFill>
                  <a:schemeClr val="dk1"/>
                </a:solidFill>
                <a:latin typeface="Manrope"/>
                <a:ea typeface="Manrope"/>
              </a:rPr>
              <a:t> </a:t>
            </a:r>
            <a:r>
              <a:rPr lang="en-US" sz="1200" b="1" spc="-1" dirty="0" smtClean="0">
                <a:solidFill>
                  <a:srgbClr val="C00000"/>
                </a:solidFill>
                <a:latin typeface="Manrope"/>
                <a:ea typeface="Manrope"/>
              </a:rPr>
              <a:t>Rojas</a:t>
            </a:r>
            <a:endParaRPr lang="en-US" sz="1200" b="1" strike="noStrike" spc="-1" dirty="0">
              <a:solidFill>
                <a:srgbClr val="C00000"/>
              </a:solidFill>
              <a:latin typeface="Manrope"/>
              <a:ea typeface="Manrope"/>
            </a:endParaRPr>
          </a:p>
        </p:txBody>
      </p:sp>
    </p:spTree>
    <p:extLst>
      <p:ext uri="{BB962C8B-B14F-4D97-AF65-F5344CB8AC3E}">
        <p14:creationId xmlns:p14="http://schemas.microsoft.com/office/powerpoint/2010/main" val="217107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1" name="Google Shape;463;p30"/>
          <p:cNvGrpSpPr/>
          <p:nvPr/>
        </p:nvGrpSpPr>
        <p:grpSpPr>
          <a:xfrm>
            <a:off x="3317460" y="4362120"/>
            <a:ext cx="1309320" cy="257400"/>
            <a:chOff x="2669760" y="4362120"/>
            <a:chExt cx="1309320" cy="257400"/>
          </a:xfrm>
        </p:grpSpPr>
        <p:sp>
          <p:nvSpPr>
            <p:cNvPr id="32"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1"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09" y="0"/>
            <a:ext cx="4988187" cy="5143496"/>
          </a:xfrm>
          <a:prstGeom prst="rect">
            <a:avLst/>
          </a:prstGeom>
        </p:spPr>
      </p:pic>
      <p:sp>
        <p:nvSpPr>
          <p:cNvPr id="29" name="PlaceHolder 2"/>
          <p:cNvSpPr>
            <a:spLocks noGrp="1"/>
          </p:cNvSpPr>
          <p:nvPr>
            <p:ph type="subTitle"/>
          </p:nvPr>
        </p:nvSpPr>
        <p:spPr>
          <a:xfrm>
            <a:off x="-462566" y="3767016"/>
            <a:ext cx="4360675"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Proyecto</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400" b="1" spc="-1" dirty="0" smtClean="0">
                <a:solidFill>
                  <a:schemeClr val="dk1"/>
                </a:solidFill>
                <a:latin typeface="Manrope"/>
                <a:ea typeface="Manrope"/>
              </a:rPr>
              <a:t>GUARDIA DE HONOR</a:t>
            </a:r>
            <a:endParaRPr lang="en-US" sz="2400" b="1" strike="noStrike" spc="-1" dirty="0">
              <a:solidFill>
                <a:srgbClr val="C00000"/>
              </a:solidFill>
              <a:latin typeface="Manrope"/>
              <a:ea typeface="Manrope"/>
            </a:endParaRPr>
          </a:p>
        </p:txBody>
      </p:sp>
      <p:sp>
        <p:nvSpPr>
          <p:cNvPr id="30" name="PlaceHolder 2"/>
          <p:cNvSpPr>
            <a:spLocks noGrp="1"/>
          </p:cNvSpPr>
          <p:nvPr>
            <p:ph type="subTitle"/>
          </p:nvPr>
        </p:nvSpPr>
        <p:spPr>
          <a:xfrm>
            <a:off x="3680153" y="4283834"/>
            <a:ext cx="2926563" cy="1232945"/>
          </a:xfrm>
          <a:prstGeom prst="rect">
            <a:avLst/>
          </a:prstGeom>
          <a:noFill/>
          <a:ln w="0">
            <a:noFill/>
          </a:ln>
        </p:spPr>
        <p:txBody>
          <a:bodyPr lIns="91440" tIns="72000" rIns="91440" bIns="91440" anchor="ctr">
            <a:normAutofit/>
          </a:bodyPr>
          <a:lstStyle/>
          <a:p>
            <a:pPr indent="0" algn="ctr">
              <a:buNone/>
            </a:pPr>
            <a:r>
              <a:rPr lang="en-US" sz="1000" b="1" spc="-1" dirty="0" err="1" smtClean="0">
                <a:solidFill>
                  <a:schemeClr val="tx2">
                    <a:lumMod val="50000"/>
                  </a:schemeClr>
                </a:solidFill>
                <a:latin typeface="Manrope"/>
                <a:ea typeface="Manrope"/>
              </a:rPr>
              <a:t>Reallizado</a:t>
            </a:r>
            <a:r>
              <a:rPr lang="en-US" sz="1000" b="1" spc="-1" dirty="0" smtClean="0">
                <a:solidFill>
                  <a:schemeClr val="tx2">
                    <a:lumMod val="50000"/>
                  </a:schemeClr>
                </a:solidFill>
                <a:latin typeface="Manrope"/>
                <a:ea typeface="Manrope"/>
              </a:rPr>
              <a:t> </a:t>
            </a:r>
            <a:r>
              <a:rPr lang="en-US" sz="1000" b="1" spc="-1" dirty="0" err="1" smtClean="0">
                <a:solidFill>
                  <a:schemeClr val="tx2">
                    <a:lumMod val="50000"/>
                  </a:schemeClr>
                </a:solidFill>
                <a:latin typeface="Manrope"/>
                <a:ea typeface="Manrope"/>
              </a:rPr>
              <a:t>por</a:t>
            </a:r>
            <a:r>
              <a:rPr lang="en-US" sz="1000" b="1" spc="-1" dirty="0" smtClean="0">
                <a:solidFill>
                  <a:schemeClr val="tx2">
                    <a:lumMod val="50000"/>
                  </a:schemeClr>
                </a:solidFill>
                <a:latin typeface="Manrope"/>
                <a:ea typeface="Manrope"/>
              </a:rPr>
              <a:t>: </a:t>
            </a: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1200" b="1" spc="-1" dirty="0" smtClean="0">
                <a:solidFill>
                  <a:schemeClr val="dk1"/>
                </a:solidFill>
                <a:latin typeface="Manrope"/>
                <a:ea typeface="Manrope"/>
              </a:rPr>
              <a:t>José Javier </a:t>
            </a:r>
            <a:r>
              <a:rPr lang="en-US" sz="1200" b="1" spc="-1" dirty="0" err="1" smtClean="0">
                <a:solidFill>
                  <a:schemeClr val="dk1"/>
                </a:solidFill>
                <a:latin typeface="Manrope"/>
                <a:ea typeface="Manrope"/>
              </a:rPr>
              <a:t>Uriola</a:t>
            </a:r>
            <a:r>
              <a:rPr lang="en-US" sz="1200" b="1" spc="-1" dirty="0" smtClean="0">
                <a:solidFill>
                  <a:schemeClr val="dk1"/>
                </a:solidFill>
                <a:latin typeface="Manrope"/>
                <a:ea typeface="Manrope"/>
              </a:rPr>
              <a:t> </a:t>
            </a:r>
            <a:r>
              <a:rPr lang="en-US" sz="1200" b="1" spc="-1" dirty="0" smtClean="0">
                <a:solidFill>
                  <a:srgbClr val="C00000"/>
                </a:solidFill>
                <a:latin typeface="Manrope"/>
                <a:ea typeface="Manrope"/>
              </a:rPr>
              <a:t>Rojas</a:t>
            </a:r>
            <a:endParaRPr lang="en-US" sz="1200" b="1" strike="noStrike" spc="-1" dirty="0">
              <a:solidFill>
                <a:srgbClr val="C00000"/>
              </a:solidFill>
              <a:latin typeface="Manrope"/>
              <a:ea typeface="Manrope"/>
            </a:endParaRPr>
          </a:p>
        </p:txBody>
      </p:sp>
    </p:spTree>
    <p:extLst>
      <p:ext uri="{BB962C8B-B14F-4D97-AF65-F5344CB8AC3E}">
        <p14:creationId xmlns:p14="http://schemas.microsoft.com/office/powerpoint/2010/main" val="240247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oogle Shape;457;p30"/>
          <p:cNvSpPr/>
          <p:nvPr/>
        </p:nvSpPr>
        <p:spPr>
          <a:xfrm rot="18894693" flipH="1">
            <a:off x="4752257" y="765614"/>
            <a:ext cx="4429440" cy="4366800"/>
          </a:xfrm>
          <a:prstGeom prst="rtTriangle">
            <a:avLst/>
          </a:prstGeom>
          <a:solidFill>
            <a:srgbClr val="C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131729">
            <a:off x="6038360" y="906676"/>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132329">
            <a:off x="5760651" y="3897465"/>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132329">
            <a:off x="6219777" y="1510502"/>
            <a:ext cx="1779480" cy="326160"/>
          </a:xfrm>
          <a:prstGeom prst="roundRect">
            <a:avLst>
              <a:gd name="adj" fmla="val 50000"/>
            </a:avLst>
          </a:prstGeom>
          <a:solidFill>
            <a:srgbClr val="FFC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132329">
            <a:off x="5423873" y="1178733"/>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132329">
            <a:off x="6350250" y="4129558"/>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6" name="Google Shape;475;p30"/>
          <p:cNvGrpSpPr/>
          <p:nvPr/>
        </p:nvGrpSpPr>
        <p:grpSpPr>
          <a:xfrm rot="21549653">
            <a:off x="8428846" y="3318710"/>
            <a:ext cx="2188080" cy="1862640"/>
            <a:chOff x="4643640" y="2814840"/>
            <a:chExt cx="2188080" cy="1862640"/>
          </a:xfrm>
          <a:noFill/>
        </p:grpSpPr>
        <p:sp>
          <p:nvSpPr>
            <p:cNvPr id="27"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477;p30"/>
            <p:cNvSpPr/>
            <p:nvPr/>
          </p:nvSpPr>
          <p:spPr>
            <a:xfrm>
              <a:off x="4643640" y="2814840"/>
              <a:ext cx="1596240" cy="1596240"/>
            </a:xfrm>
            <a:prstGeom prst="ellipse">
              <a:avLst/>
            </a:prstGeom>
            <a:grpFill/>
            <a:ln w="9525">
              <a:solidFill>
                <a:schemeClr val="bg1"/>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1" name="Google Shape;463;p30"/>
          <p:cNvGrpSpPr/>
          <p:nvPr/>
        </p:nvGrpSpPr>
        <p:grpSpPr>
          <a:xfrm>
            <a:off x="3317460" y="4362120"/>
            <a:ext cx="1309320" cy="257400"/>
            <a:chOff x="2669760" y="4362120"/>
            <a:chExt cx="1309320" cy="257400"/>
          </a:xfrm>
        </p:grpSpPr>
        <p:sp>
          <p:nvSpPr>
            <p:cNvPr id="32"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466;p30"/>
            <p:cNvSpPr/>
            <p:nvPr/>
          </p:nvSpPr>
          <p:spPr>
            <a:xfrm>
              <a:off x="3497400" y="436212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471;p30"/>
            <p:cNvSpPr/>
            <p:nvPr/>
          </p:nvSpPr>
          <p:spPr>
            <a:xfrm>
              <a:off x="3078000" y="4546080"/>
              <a:ext cx="73440" cy="73440"/>
            </a:xfrm>
            <a:prstGeom prst="ellipse">
              <a:avLst/>
            </a:prstGeom>
            <a:solidFill>
              <a:srgbClr val="C00000"/>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1"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84" name="Google Shape;475;p30"/>
          <p:cNvGrpSpPr/>
          <p:nvPr/>
        </p:nvGrpSpPr>
        <p:grpSpPr>
          <a:xfrm rot="21549653">
            <a:off x="4643640" y="2814840"/>
            <a:ext cx="2188080" cy="1862640"/>
            <a:chOff x="4643640" y="2814840"/>
            <a:chExt cx="2188080" cy="1862640"/>
          </a:xfrm>
          <a:noFill/>
        </p:grpSpPr>
        <p:sp>
          <p:nvSpPr>
            <p:cNvPr id="385" name="Google Shape;476;p30"/>
            <p:cNvSpPr/>
            <p:nvPr/>
          </p:nvSpPr>
          <p:spPr>
            <a:xfrm rot="18900000">
              <a:off x="5941080" y="4227480"/>
              <a:ext cx="995760" cy="114480"/>
            </a:xfrm>
            <a:prstGeom prst="roundRect">
              <a:avLst>
                <a:gd name="adj" fmla="val 50000"/>
              </a:avLst>
            </a:prstGeom>
            <a:grp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grpFill/>
            <a:ln w="9525">
              <a:solidFill>
                <a:schemeClr val="bg1">
                  <a:lumMod val="10000"/>
                </a:schemeClr>
              </a:solidFill>
              <a:prstDash val="lgDash"/>
              <a:round/>
            </a:ln>
            <a:effectLst>
              <a:softEdge rad="0"/>
            </a:effectLst>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09" y="0"/>
            <a:ext cx="4988188" cy="5143497"/>
          </a:xfrm>
          <a:prstGeom prst="rect">
            <a:avLst/>
          </a:prstGeom>
        </p:spPr>
      </p:pic>
      <p:sp>
        <p:nvSpPr>
          <p:cNvPr id="29" name="PlaceHolder 2"/>
          <p:cNvSpPr>
            <a:spLocks noGrp="1"/>
          </p:cNvSpPr>
          <p:nvPr>
            <p:ph type="subTitle"/>
          </p:nvPr>
        </p:nvSpPr>
        <p:spPr>
          <a:xfrm>
            <a:off x="-462566" y="3767016"/>
            <a:ext cx="4566026" cy="1232945"/>
          </a:xfrm>
          <a:prstGeom prst="rect">
            <a:avLst/>
          </a:prstGeom>
          <a:noFill/>
          <a:ln w="0">
            <a:noFill/>
          </a:ln>
        </p:spPr>
        <p:txBody>
          <a:bodyPr lIns="91440" tIns="72000" rIns="91440" bIns="91440" anchor="ctr">
            <a:normAutofit/>
          </a:bodyPr>
          <a:lstStyle/>
          <a:p>
            <a:pPr indent="0" algn="ctr">
              <a:buNone/>
            </a:pPr>
            <a:r>
              <a:rPr lang="en-US" sz="1600" b="1" spc="-1" dirty="0" err="1" smtClean="0">
                <a:solidFill>
                  <a:schemeClr val="tx2">
                    <a:lumMod val="50000"/>
                  </a:schemeClr>
                </a:solidFill>
                <a:latin typeface="Manrope"/>
                <a:ea typeface="Manrope"/>
              </a:rPr>
              <a:t>Proyecto</a:t>
            </a:r>
            <a:r>
              <a:rPr lang="en-US" sz="1600" b="1" spc="-1" dirty="0" smtClean="0">
                <a:solidFill>
                  <a:schemeClr val="tx2">
                    <a:lumMod val="50000"/>
                  </a:schemeClr>
                </a:solidFill>
                <a:latin typeface="Manrope"/>
                <a:ea typeface="Manrope"/>
              </a:rPr>
              <a:t>:</a:t>
            </a:r>
            <a:r>
              <a:rPr lang="en-US" sz="1600" spc="-1" dirty="0" smtClean="0">
                <a:solidFill>
                  <a:schemeClr val="dk1"/>
                </a:solidFill>
                <a:latin typeface="Manrope"/>
                <a:ea typeface="Manrope"/>
              </a:rPr>
              <a:t/>
            </a:r>
            <a:br>
              <a:rPr lang="en-US" sz="1600" spc="-1" dirty="0" smtClean="0">
                <a:solidFill>
                  <a:schemeClr val="dk1"/>
                </a:solidFill>
                <a:latin typeface="Manrope"/>
                <a:ea typeface="Manrope"/>
              </a:rPr>
            </a:b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2400" b="1" spc="-1" dirty="0" smtClean="0">
                <a:solidFill>
                  <a:schemeClr val="dk1"/>
                </a:solidFill>
                <a:latin typeface="Manrope"/>
                <a:ea typeface="Manrope"/>
              </a:rPr>
              <a:t>DESPACHO DE LA PRESIDENCIA</a:t>
            </a:r>
            <a:endParaRPr lang="en-US" sz="2400" b="1" strike="noStrike" spc="-1" dirty="0">
              <a:solidFill>
                <a:srgbClr val="C00000"/>
              </a:solidFill>
              <a:latin typeface="Manrope"/>
              <a:ea typeface="Manrope"/>
            </a:endParaRPr>
          </a:p>
        </p:txBody>
      </p:sp>
      <p:sp>
        <p:nvSpPr>
          <p:cNvPr id="42" name="PlaceHolder 2"/>
          <p:cNvSpPr>
            <a:spLocks noGrp="1"/>
          </p:cNvSpPr>
          <p:nvPr>
            <p:ph type="subTitle"/>
          </p:nvPr>
        </p:nvSpPr>
        <p:spPr>
          <a:xfrm>
            <a:off x="3680153" y="4283834"/>
            <a:ext cx="2926563" cy="1232945"/>
          </a:xfrm>
          <a:prstGeom prst="rect">
            <a:avLst/>
          </a:prstGeom>
          <a:noFill/>
          <a:ln w="0">
            <a:noFill/>
          </a:ln>
        </p:spPr>
        <p:txBody>
          <a:bodyPr lIns="91440" tIns="72000" rIns="91440" bIns="91440" anchor="ctr">
            <a:normAutofit/>
          </a:bodyPr>
          <a:lstStyle/>
          <a:p>
            <a:pPr indent="0" algn="ctr">
              <a:buNone/>
            </a:pPr>
            <a:r>
              <a:rPr lang="en-US" sz="1000" b="1" spc="-1" dirty="0" err="1" smtClean="0">
                <a:solidFill>
                  <a:schemeClr val="tx2">
                    <a:lumMod val="50000"/>
                  </a:schemeClr>
                </a:solidFill>
                <a:latin typeface="Manrope"/>
                <a:ea typeface="Manrope"/>
              </a:rPr>
              <a:t>Reallizado</a:t>
            </a:r>
            <a:r>
              <a:rPr lang="en-US" sz="1000" b="1" spc="-1" dirty="0" smtClean="0">
                <a:solidFill>
                  <a:schemeClr val="tx2">
                    <a:lumMod val="50000"/>
                  </a:schemeClr>
                </a:solidFill>
                <a:latin typeface="Manrope"/>
                <a:ea typeface="Manrope"/>
              </a:rPr>
              <a:t> </a:t>
            </a:r>
            <a:r>
              <a:rPr lang="en-US" sz="1000" b="1" spc="-1" dirty="0" err="1" smtClean="0">
                <a:solidFill>
                  <a:schemeClr val="tx2">
                    <a:lumMod val="50000"/>
                  </a:schemeClr>
                </a:solidFill>
                <a:latin typeface="Manrope"/>
                <a:ea typeface="Manrope"/>
              </a:rPr>
              <a:t>por</a:t>
            </a:r>
            <a:r>
              <a:rPr lang="en-US" sz="1000" b="1" spc="-1" dirty="0" smtClean="0">
                <a:solidFill>
                  <a:schemeClr val="tx2">
                    <a:lumMod val="50000"/>
                  </a:schemeClr>
                </a:solidFill>
                <a:latin typeface="Manrope"/>
                <a:ea typeface="Manrope"/>
              </a:rPr>
              <a:t>: </a:t>
            </a:r>
            <a:r>
              <a:rPr lang="en-US" sz="800" spc="-1" dirty="0" smtClean="0">
                <a:solidFill>
                  <a:schemeClr val="dk1"/>
                </a:solidFill>
                <a:latin typeface="Manrope"/>
                <a:ea typeface="Manrope"/>
              </a:rPr>
              <a:t/>
            </a:r>
            <a:br>
              <a:rPr lang="en-US" sz="800" spc="-1" dirty="0" smtClean="0">
                <a:solidFill>
                  <a:schemeClr val="dk1"/>
                </a:solidFill>
                <a:latin typeface="Manrope"/>
                <a:ea typeface="Manrope"/>
              </a:rPr>
            </a:br>
            <a:r>
              <a:rPr lang="en-US" sz="1200" b="1" spc="-1" dirty="0" smtClean="0">
                <a:solidFill>
                  <a:schemeClr val="dk1"/>
                </a:solidFill>
                <a:latin typeface="Manrope"/>
                <a:ea typeface="Manrope"/>
              </a:rPr>
              <a:t>José Javier </a:t>
            </a:r>
            <a:r>
              <a:rPr lang="en-US" sz="1200" b="1" spc="-1" dirty="0" err="1" smtClean="0">
                <a:solidFill>
                  <a:schemeClr val="dk1"/>
                </a:solidFill>
                <a:latin typeface="Manrope"/>
                <a:ea typeface="Manrope"/>
              </a:rPr>
              <a:t>Uriola</a:t>
            </a:r>
            <a:r>
              <a:rPr lang="en-US" sz="1200" b="1" spc="-1" dirty="0" smtClean="0">
                <a:solidFill>
                  <a:schemeClr val="dk1"/>
                </a:solidFill>
                <a:latin typeface="Manrope"/>
                <a:ea typeface="Manrope"/>
              </a:rPr>
              <a:t> </a:t>
            </a:r>
            <a:r>
              <a:rPr lang="en-US" sz="1200" b="1" spc="-1" dirty="0" smtClean="0">
                <a:solidFill>
                  <a:srgbClr val="C00000"/>
                </a:solidFill>
                <a:latin typeface="Manrope"/>
                <a:ea typeface="Manrope"/>
              </a:rPr>
              <a:t>Rojas</a:t>
            </a:r>
            <a:endParaRPr lang="en-US" sz="1200" b="1" strike="noStrike" spc="-1" dirty="0">
              <a:solidFill>
                <a:srgbClr val="C00000"/>
              </a:solidFill>
              <a:latin typeface="Manrope"/>
              <a:ea typeface="Manrope"/>
            </a:endParaRPr>
          </a:p>
        </p:txBody>
      </p:sp>
    </p:spTree>
    <p:extLst>
      <p:ext uri="{BB962C8B-B14F-4D97-AF65-F5344CB8AC3E}">
        <p14:creationId xmlns:p14="http://schemas.microsoft.com/office/powerpoint/2010/main" val="67114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4.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5.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6.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7.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1110</TotalTime>
  <Words>1044</Words>
  <Application>Microsoft Office PowerPoint</Application>
  <PresentationFormat>Presentación en pantalla (16:9)</PresentationFormat>
  <Paragraphs>113</Paragraphs>
  <Slides>47</Slides>
  <Notes>1</Notes>
  <HiddenSlides>0</HiddenSlides>
  <MMClips>0</MMClips>
  <ScaleCrop>false</ScaleCrop>
  <HeadingPairs>
    <vt:vector size="6" baseType="variant">
      <vt:variant>
        <vt:lpstr>Fuentes usadas</vt:lpstr>
      </vt:variant>
      <vt:variant>
        <vt:i4>7</vt:i4>
      </vt:variant>
      <vt:variant>
        <vt:lpstr>Tema</vt:lpstr>
      </vt:variant>
      <vt:variant>
        <vt:i4>27</vt:i4>
      </vt:variant>
      <vt:variant>
        <vt:lpstr>Títulos de diapositiva</vt:lpstr>
      </vt:variant>
      <vt:variant>
        <vt:i4>47</vt:i4>
      </vt:variant>
    </vt:vector>
  </HeadingPairs>
  <TitlesOfParts>
    <vt:vector size="81" baseType="lpstr">
      <vt:lpstr>Archivo Black</vt:lpstr>
      <vt:lpstr>Arial</vt:lpstr>
      <vt:lpstr>Calibri</vt:lpstr>
      <vt:lpstr>Manrope</vt:lpstr>
      <vt:lpstr>OpenSymbol</vt:lpstr>
      <vt:lpstr>Symbol</vt:lpstr>
      <vt:lpstr>Wingdings</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Slidesgo Final Pages</vt:lpstr>
      <vt:lpstr>Slidesgo Final Pages</vt:lpstr>
      <vt:lpstr>Curso de Diseño Web</vt:lpstr>
      <vt:lpstr>Curso de  Diseño Web</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CNTI certifica a portales web de instituciones del Estado</vt:lpstr>
      <vt:lpstr>Pero….. ¿Como inicio?</vt:lpstr>
      <vt:lpstr>Presentación de PowerPoint</vt:lpstr>
      <vt:lpstr>Vamos a dar un Vistazo Rápido al Mundo  del Desarrollo Web</vt:lpstr>
      <vt:lpstr>Curso de  Diseño Web</vt:lpstr>
      <vt:lpstr>Diseño Web</vt:lpstr>
      <vt:lpstr>Fundamentos del diseño UX/UI</vt:lpstr>
      <vt:lpstr>Fundamentos del diseño UX/UI</vt:lpstr>
      <vt:lpstr>Fundamentos del diseño UX/UI</vt:lpstr>
      <vt:lpstr>Fundamentos del diseño UX/UI</vt:lpstr>
      <vt:lpstr>Presentación de PowerPoint</vt:lpstr>
      <vt:lpstr>¿Que significa wireframe?</vt:lpstr>
      <vt:lpstr>¿Que significa wireframe?</vt:lpstr>
      <vt:lpstr>Software Estándar de la Industria</vt:lpstr>
      <vt:lpstr>Herramientas de Diseño UX/UI</vt:lpstr>
      <vt:lpstr>Herramientas Accesibles y Emergentes</vt:lpstr>
      <vt:lpstr>Presentación de PowerPoint</vt:lpstr>
      <vt:lpstr>Desarrollo Front-end vs. Back-end</vt:lpstr>
      <vt:lpstr>Presentación de PowerPoint</vt:lpstr>
      <vt:lpstr>Presentación de PowerPoint</vt:lpstr>
      <vt:lpstr>Presentación de PowerPoint</vt:lpstr>
      <vt:lpstr>Presentación de PowerPoint</vt:lpstr>
      <vt:lpstr>Presentación de PowerPoint</vt:lpstr>
      <vt:lpstr>Presentación de PowerPoint</vt:lpstr>
      <vt:lpstr>HTML</vt:lpstr>
      <vt:lpstr>Historia de HTML y HTML5</vt:lpstr>
      <vt:lpstr>Historia de HTML y HTML5</vt:lpstr>
      <vt:lpstr>Historia de HTML y HTML5</vt:lpstr>
      <vt:lpstr>Estructura básica de un documento HTML</vt:lpstr>
      <vt:lpstr>Importancia de las etiquetas semánticas</vt:lpstr>
      <vt:lpstr>Conclusiones</vt:lpstr>
      <vt:lpstr>Thank you!</vt:lpstr>
      <vt:lpstr>Presentación de PowerPoint</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Diseño Web</dc:title>
  <dc:creator>User-01</dc:creator>
  <cp:lastModifiedBy>User-01</cp:lastModifiedBy>
  <cp:revision>44</cp:revision>
  <dcterms:modified xsi:type="dcterms:W3CDTF">2025-07-01T08:49:44Z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2025-06-29T10:55:23Z</dcterms:created>
  <dc:creator>Unknown Creator</dc:creator>
  <dc:description/>
  <dc:language>en-US</dc:language>
  <cp:lastModifiedBy>Unknown Creator</cp:lastModifiedBy>
  <dcterms:modified xsi:type="dcterms:W3CDTF">2025-06-29T10:55:23Z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